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1.webp" ContentType="image/webp"/>
  <Override PartName="/ppt/media/image9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74" r:id="rId5"/>
    <p:sldMasterId id="2147483676" r:id="rId6"/>
    <p:sldMasterId id="2147483678" r:id="rId7"/>
    <p:sldMasterId id="2147483680" r:id="rId8"/>
    <p:sldMasterId id="2147483682" r:id="rId9"/>
    <p:sldMasterId id="2147483684" r:id="rId10"/>
    <p:sldMasterId id="2147483686" r:id="rId11"/>
  </p:sldMasterIdLst>
  <p:notesMasterIdLst>
    <p:notesMasterId r:id="rId13"/>
  </p:notesMasterIdLst>
  <p:handoutMasterIdLst>
    <p:handoutMasterId r:id="rId35"/>
  </p:handoutMasterIdLst>
  <p:sldIdLst>
    <p:sldId id="257" r:id="rId12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handoutMaster" Target="handoutMasters/handoutMaster1.xml"/><Relationship Id="rId34" Type="http://schemas.openxmlformats.org/officeDocument/2006/relationships/slide" Target="slides/slide22.xml"/><Relationship Id="rId33" Type="http://schemas.openxmlformats.org/officeDocument/2006/relationships/slide" Target="slides/slide21.xml"/><Relationship Id="rId32" Type="http://schemas.openxmlformats.org/officeDocument/2006/relationships/slide" Target="slides/slide20.xml"/><Relationship Id="rId31" Type="http://schemas.openxmlformats.org/officeDocument/2006/relationships/slide" Target="slides/slide19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webp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31.png>
</file>

<file path=ppt/media/image4.png>
</file>

<file path=ppt/media/image5.jpeg>
</file>

<file path=ppt/media/image6.png>
</file>

<file path=ppt/media/image7.png>
</file>

<file path=ppt/media/image8.png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image" Target="../media/image1.png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image" Target="../media/image2.png"/><Relationship Id="rId2" Type="http://schemas.openxmlformats.org/officeDocument/2006/relationships/tags" Target="../tags/tag27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image" Target="../media/image1.png"/><Relationship Id="rId2" Type="http://schemas.openxmlformats.org/officeDocument/2006/relationships/tags" Target="../tags/tag72.xml"/><Relationship Id="rId17" Type="http://schemas.openxmlformats.org/officeDocument/2006/relationships/tags" Target="../tags/tag86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image" Target="../media/image1.png"/><Relationship Id="rId2" Type="http://schemas.openxmlformats.org/officeDocument/2006/relationships/tags" Target="../tags/tag94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image" Target="../media/image2.png"/><Relationship Id="rId2" Type="http://schemas.openxmlformats.org/officeDocument/2006/relationships/tags" Target="../tags/tag107.xml"/><Relationship Id="rId17" Type="http://schemas.openxmlformats.org/officeDocument/2006/relationships/tags" Target="../tags/tag121.xml"/><Relationship Id="rId16" Type="http://schemas.openxmlformats.org/officeDocument/2006/relationships/tags" Target="../tags/tag12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image" Target="../media/image1.png"/><Relationship Id="rId2" Type="http://schemas.openxmlformats.org/officeDocument/2006/relationships/tags" Target="../tags/tag185.xml"/><Relationship Id="rId17" Type="http://schemas.openxmlformats.org/officeDocument/2006/relationships/tags" Target="../tags/tag199.xml"/><Relationship Id="rId16" Type="http://schemas.openxmlformats.org/officeDocument/2006/relationships/tags" Target="../tags/tag198.xml"/><Relationship Id="rId15" Type="http://schemas.openxmlformats.org/officeDocument/2006/relationships/tags" Target="../tags/tag197.xml"/><Relationship Id="rId14" Type="http://schemas.openxmlformats.org/officeDocument/2006/relationships/tags" Target="../tags/tag196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10795"/>
            <a:ext cx="12172950" cy="685800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619125" y="549422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2" name="任意多边形: 形状 11"/>
          <p:cNvSpPr/>
          <p:nvPr>
            <p:custDataLst>
              <p:tags r:id="rId5"/>
            </p:custDataLst>
          </p:nvPr>
        </p:nvSpPr>
        <p:spPr>
          <a:xfrm>
            <a:off x="647460" y="596808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2"/>
                  <a:pt x="156633" y="17445"/>
                </a:cubicBezTo>
                <a:cubicBezTo>
                  <a:pt x="156114" y="17097"/>
                  <a:pt x="155633" y="16702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2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4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3" name="任意多边形: 形状 12"/>
          <p:cNvSpPr/>
          <p:nvPr>
            <p:custDataLst>
              <p:tags r:id="rId6"/>
            </p:custDataLst>
          </p:nvPr>
        </p:nvSpPr>
        <p:spPr>
          <a:xfrm>
            <a:off x="647460" y="65395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4" name="任意多边形: 形状 13"/>
          <p:cNvSpPr/>
          <p:nvPr>
            <p:custDataLst>
              <p:tags r:id="rId7"/>
            </p:custDataLst>
          </p:nvPr>
        </p:nvSpPr>
        <p:spPr>
          <a:xfrm>
            <a:off x="647460" y="71110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8" name="任意多边形: 形状 17"/>
          <p:cNvSpPr/>
          <p:nvPr>
            <p:custDataLst>
              <p:tags r:id="rId8"/>
            </p:custDataLst>
          </p:nvPr>
        </p:nvSpPr>
        <p:spPr>
          <a:xfrm rot="16200000">
            <a:off x="113766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9" name="任意多边形: 形状 18"/>
          <p:cNvSpPr/>
          <p:nvPr>
            <p:custDataLst>
              <p:tags r:id="rId9"/>
            </p:custDataLst>
          </p:nvPr>
        </p:nvSpPr>
        <p:spPr>
          <a:xfrm rot="16200000">
            <a:off x="11424285" y="620713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21" name="任意多边形: 形状 20"/>
          <p:cNvSpPr/>
          <p:nvPr>
            <p:custDataLst>
              <p:tags r:id="rId10"/>
            </p:custDataLst>
          </p:nvPr>
        </p:nvSpPr>
        <p:spPr>
          <a:xfrm rot="5400000">
            <a:off x="111480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22" name="任意多边形: 形状 21"/>
          <p:cNvSpPr/>
          <p:nvPr>
            <p:custDataLst>
              <p:tags r:id="rId11"/>
            </p:custDataLst>
          </p:nvPr>
        </p:nvSpPr>
        <p:spPr>
          <a:xfrm rot="5400000">
            <a:off x="11195685" y="630237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12"/>
            </p:custDataLst>
          </p:nvPr>
        </p:nvSpPr>
        <p:spPr>
          <a:xfrm>
            <a:off x="5361305" y="3970020"/>
            <a:ext cx="1468755" cy="4121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 dirty="0">
                <a:solidFill>
                  <a:srgbClr val="FFFFFF"/>
                </a:solidFill>
                <a:latin typeface="Lato" charset="0"/>
                <a:cs typeface="Lato" charset="0"/>
                <a:sym typeface="Lato" charset="0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dirty="0">
                <a:latin typeface="+mn-lt"/>
                <a:sym typeface="+mn-ea"/>
              </a:rPr>
              <a:t>Click to add text</a:t>
            </a:r>
            <a:endParaRPr lang="en-US"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13"/>
            </p:custDataLst>
          </p:nvPr>
        </p:nvSpPr>
        <p:spPr>
          <a:xfrm>
            <a:off x="2931795" y="3439795"/>
            <a:ext cx="6328410" cy="429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en-US" sz="1600" b="0" i="0" u="none" strike="noStrike" kern="1200" cap="none" spc="0" normalizeH="0" baseline="0" noProof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dirty="0">
                <a:latin typeface="+mj-lt"/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4"/>
            </p:custDataLst>
          </p:nvPr>
        </p:nvSpPr>
        <p:spPr>
          <a:xfrm>
            <a:off x="2010842" y="886460"/>
            <a:ext cx="8169679" cy="253174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4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文"/>
          <p:cNvSpPr txBox="1">
            <a:spLocks noGrp="1"/>
          </p:cNvSpPr>
          <p:nvPr>
            <p:ph idx="3" hasCustomPrompt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10795"/>
            <a:ext cx="12172950" cy="6858000"/>
          </a:xfrm>
          <a:prstGeom prst="rect">
            <a:avLst/>
          </a:prstGeom>
        </p:spPr>
      </p:pic>
      <p:cxnSp>
        <p:nvCxnSpPr>
          <p:cNvPr id="58" name="直接连接符 57"/>
          <p:cNvCxnSpPr/>
          <p:nvPr userDrawn="1">
            <p:custDataLst>
              <p:tags r:id="rId4"/>
            </p:custDataLst>
          </p:nvPr>
        </p:nvCxnSpPr>
        <p:spPr>
          <a:xfrm>
            <a:off x="7647305" y="688340"/>
            <a:ext cx="0" cy="591185"/>
          </a:xfrm>
          <a:prstGeom prst="line">
            <a:avLst/>
          </a:prstGeom>
          <a:ln w="28575" cap="rnd"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tx1">
                    <a:alpha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818120" y="271145"/>
            <a:ext cx="4291330" cy="1259840"/>
          </a:xfrm>
          <a:prstGeom prst="rect">
            <a:avLst/>
          </a:prstGeom>
          <a:noFill/>
        </p:spPr>
        <p:txBody>
          <a:bodyPr wrap="square" lIns="90170" tIns="46990" rIns="90170" bIns="4699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54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0730" cy="6858000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833120" y="2759075"/>
            <a:ext cx="381762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99000">
                  <a:schemeClr val="tx1">
                    <a:alpha val="0"/>
                  </a:schemeClr>
                </a:gs>
                <a:gs pos="48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747395" y="1339215"/>
            <a:ext cx="4999990" cy="1445260"/>
          </a:xfrm>
          <a:prstGeom prst="rect">
            <a:avLst/>
          </a:prstGeom>
        </p:spPr>
        <p:txBody>
          <a:bodyPr wrap="non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88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Lato" charset="0"/>
                <a:cs typeface="Lato" charset="0"/>
                <a:sym typeface="Lato" charset="0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747395" y="2825115"/>
            <a:ext cx="6303645" cy="2420620"/>
          </a:xfrm>
          <a:prstGeom prst="rect">
            <a:avLst/>
          </a:prstGeom>
        </p:spPr>
        <p:txBody>
          <a:bodyPr wrap="square" lIns="91440" tIns="45720" rIns="91440" bIns="45720" rtlCol="0" anchor="t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4800" b="0" i="0" u="none" strike="noStrike" kern="1200" cap="none" spc="0" normalizeH="0" baseline="0" noProof="1" dirty="0">
                <a:solidFill>
                  <a:schemeClr val="accent1"/>
                </a:soli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12" name="任意多边形: 形状 11"/>
          <p:cNvSpPr/>
          <p:nvPr userDrawn="1">
            <p:custDataLst>
              <p:tags r:id="rId10"/>
            </p:custDataLst>
          </p:nvPr>
        </p:nvSpPr>
        <p:spPr>
          <a:xfrm>
            <a:off x="619125" y="549422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3" name="任意多边形: 形状 12"/>
          <p:cNvSpPr/>
          <p:nvPr userDrawn="1">
            <p:custDataLst>
              <p:tags r:id="rId11"/>
            </p:custDataLst>
          </p:nvPr>
        </p:nvSpPr>
        <p:spPr>
          <a:xfrm>
            <a:off x="647460" y="596808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2"/>
                  <a:pt x="156633" y="17445"/>
                </a:cubicBezTo>
                <a:cubicBezTo>
                  <a:pt x="156114" y="17097"/>
                  <a:pt x="155633" y="16702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2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4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4" name="任意多边形: 形状 13"/>
          <p:cNvSpPr/>
          <p:nvPr userDrawn="1">
            <p:custDataLst>
              <p:tags r:id="rId12"/>
            </p:custDataLst>
          </p:nvPr>
        </p:nvSpPr>
        <p:spPr>
          <a:xfrm>
            <a:off x="647460" y="65395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13"/>
            </p:custDataLst>
          </p:nvPr>
        </p:nvSpPr>
        <p:spPr>
          <a:xfrm>
            <a:off x="647460" y="71110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14"/>
            </p:custDataLst>
          </p:nvPr>
        </p:nvSpPr>
        <p:spPr>
          <a:xfrm rot="16200000">
            <a:off x="113766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15"/>
            </p:custDataLst>
          </p:nvPr>
        </p:nvSpPr>
        <p:spPr>
          <a:xfrm rot="16200000">
            <a:off x="11424285" y="620713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20" name="任意多边形: 形状 19"/>
          <p:cNvSpPr/>
          <p:nvPr userDrawn="1">
            <p:custDataLst>
              <p:tags r:id="rId16"/>
            </p:custDataLst>
          </p:nvPr>
        </p:nvSpPr>
        <p:spPr>
          <a:xfrm rot="5400000">
            <a:off x="111480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22" name="任意多边形: 形状 21"/>
          <p:cNvSpPr/>
          <p:nvPr userDrawn="1">
            <p:custDataLst>
              <p:tags r:id="rId17"/>
            </p:custDataLst>
          </p:nvPr>
        </p:nvSpPr>
        <p:spPr>
          <a:xfrm rot="5400000">
            <a:off x="11195685" y="630237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文"/>
          <p:cNvSpPr txBox="1">
            <a:spLocks noGrp="1"/>
          </p:cNvSpPr>
          <p:nvPr>
            <p:ph idx="4" hasCustomPrompt="1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3" hasCustomPrompt="1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9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 hasCustomPrompt="1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 hasCustomPrompt="1"/>
            <p:custDataLst>
              <p:tags r:id="rId3"/>
            </p:custDataLst>
          </p:nvPr>
        </p:nvSpPr>
        <p:spPr>
          <a:xfrm>
            <a:off x="62352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2000" b="0" i="0" u="none" strike="noStrike" kern="1200" cap="none" spc="0" normalizeH="0" baseline="0" noProof="1" dirty="0">
                <a:solidFill>
                  <a:schemeClr val="tx1"/>
                </a:soli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 hasCustomPrompt="1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 hasCustomPrompt="1"/>
            <p:custDataLst>
              <p:tags r:id="rId5"/>
            </p:custDataLst>
          </p:nvPr>
        </p:nvSpPr>
        <p:spPr>
          <a:xfrm>
            <a:off x="6084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2000" b="0" i="0" u="none" strike="noStrike" kern="1200" cap="none" spc="0" normalizeH="0" baseline="0" noProof="1">
                <a:solidFill>
                  <a:schemeClr val="tx1"/>
                </a:soli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 hasCustomPrompt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Lato" charset="0"/>
                <a:cs typeface="Lato" charset="0"/>
                <a:sym typeface="Lato" charset="0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latin typeface="+mn-lt"/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2000" b="0" i="0" u="none" strike="noStrike" kern="1200" cap="none" spc="0" normalizeH="0" baseline="0" noProof="1" dirty="0">
                <a:solidFill>
                  <a:schemeClr val="tx1"/>
                </a:soli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>
                <a:latin typeface="+mj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/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  <p:cxnSp>
        <p:nvCxnSpPr>
          <p:cNvPr id="45" name="直接连接符 44"/>
          <p:cNvCxnSpPr/>
          <p:nvPr>
            <p:custDataLst>
              <p:tags r:id="rId4"/>
            </p:custDataLst>
          </p:nvPr>
        </p:nvCxnSpPr>
        <p:spPr>
          <a:xfrm>
            <a:off x="3612514" y="3646805"/>
            <a:ext cx="4966970" cy="0"/>
          </a:xfrm>
          <a:prstGeom prst="line">
            <a:avLst/>
          </a:prstGeom>
          <a:ln w="25400" cap="rnd">
            <a:gradFill>
              <a:gsLst>
                <a:gs pos="40000">
                  <a:schemeClr val="accent1"/>
                </a:gs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0"/>
                  </a:schemeClr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5358765" y="4029075"/>
            <a:ext cx="1427480" cy="3676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 dirty="0">
                <a:solidFill>
                  <a:srgbClr val="FFFFFF"/>
                </a:solidFill>
                <a:latin typeface="Lato" charset="0"/>
                <a:cs typeface="Lato" charset="0"/>
                <a:sym typeface="Lato" charset="0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latin typeface="+mn-lt"/>
                <a:sym typeface="+mn-ea"/>
              </a:rPr>
              <a:t>Click to add text</a:t>
            </a:r>
            <a:endParaRPr lang="en-US"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3324225" y="1586865"/>
            <a:ext cx="5520055" cy="2005965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Manrope ExtraBold" charset="0"/>
                <a:cs typeface="Manrope ExtraBold" charset="0"/>
                <a:sym typeface="Lato" charset="0"/>
              </a:defRPr>
            </a:lvl1pPr>
          </a:lstStyle>
          <a:p>
            <a:pPr lvl="0" algn="ctr">
              <a:lnSpc>
                <a:spcPct val="110000"/>
              </a:lnSpc>
            </a:pPr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13" name="任意多边形: 形状 12"/>
          <p:cNvSpPr/>
          <p:nvPr userDrawn="1">
            <p:custDataLst>
              <p:tags r:id="rId10"/>
            </p:custDataLst>
          </p:nvPr>
        </p:nvSpPr>
        <p:spPr>
          <a:xfrm>
            <a:off x="619125" y="549422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4" name="任意多边形: 形状 13"/>
          <p:cNvSpPr/>
          <p:nvPr userDrawn="1">
            <p:custDataLst>
              <p:tags r:id="rId11"/>
            </p:custDataLst>
          </p:nvPr>
        </p:nvSpPr>
        <p:spPr>
          <a:xfrm>
            <a:off x="647460" y="596808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2"/>
                  <a:pt x="156633" y="17445"/>
                </a:cubicBezTo>
                <a:cubicBezTo>
                  <a:pt x="156114" y="17097"/>
                  <a:pt x="155633" y="16702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2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4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12"/>
            </p:custDataLst>
          </p:nvPr>
        </p:nvSpPr>
        <p:spPr>
          <a:xfrm>
            <a:off x="647460" y="65395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13"/>
            </p:custDataLst>
          </p:nvPr>
        </p:nvSpPr>
        <p:spPr>
          <a:xfrm>
            <a:off x="647460" y="71110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14"/>
            </p:custDataLst>
          </p:nvPr>
        </p:nvSpPr>
        <p:spPr>
          <a:xfrm rot="16200000">
            <a:off x="113766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8" name="任意多边形: 形状 17"/>
          <p:cNvSpPr/>
          <p:nvPr userDrawn="1">
            <p:custDataLst>
              <p:tags r:id="rId15"/>
            </p:custDataLst>
          </p:nvPr>
        </p:nvSpPr>
        <p:spPr>
          <a:xfrm rot="16200000">
            <a:off x="11424285" y="620713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19" name="任意多边形: 形状 18"/>
          <p:cNvSpPr/>
          <p:nvPr userDrawn="1">
            <p:custDataLst>
              <p:tags r:id="rId16"/>
            </p:custDataLst>
          </p:nvPr>
        </p:nvSpPr>
        <p:spPr>
          <a:xfrm rot="5400000">
            <a:off x="111480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  <p:sp>
        <p:nvSpPr>
          <p:cNvPr id="20" name="任意多边形: 形状 19"/>
          <p:cNvSpPr/>
          <p:nvPr userDrawn="1">
            <p:custDataLst>
              <p:tags r:id="rId17"/>
            </p:custDataLst>
          </p:nvPr>
        </p:nvSpPr>
        <p:spPr>
          <a:xfrm rot="5400000">
            <a:off x="11195685" y="630237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Lato" charset="0"/>
              <a:ea typeface="Lato" charset="0"/>
              <a:sym typeface="Lato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10795"/>
            <a:ext cx="12172950" cy="6858000"/>
          </a:xfrm>
          <a:prstGeom prst="rect">
            <a:avLst/>
          </a:prstGeom>
        </p:spPr>
      </p:pic>
      <p:cxnSp>
        <p:nvCxnSpPr>
          <p:cNvPr id="58" name="直接连接符 57"/>
          <p:cNvCxnSpPr/>
          <p:nvPr userDrawn="1">
            <p:custDataLst>
              <p:tags r:id="rId4"/>
            </p:custDataLst>
          </p:nvPr>
        </p:nvCxnSpPr>
        <p:spPr>
          <a:xfrm>
            <a:off x="7647305" y="688340"/>
            <a:ext cx="0" cy="591185"/>
          </a:xfrm>
          <a:prstGeom prst="line">
            <a:avLst/>
          </a:prstGeom>
          <a:ln w="28575" cap="rnd"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tx1">
                    <a:alpha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7818120" y="271145"/>
            <a:ext cx="4291330" cy="1259840"/>
          </a:xfrm>
          <a:prstGeom prst="rect">
            <a:avLst/>
          </a:prstGeom>
          <a:noFill/>
        </p:spPr>
        <p:txBody>
          <a:bodyPr wrap="square" lIns="90170" tIns="46990" rIns="90170" bIns="4699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54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0730" cy="6858000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833120" y="2759075"/>
            <a:ext cx="381762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99000">
                  <a:schemeClr val="tx1">
                    <a:alpha val="0"/>
                  </a:schemeClr>
                </a:gs>
                <a:gs pos="48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747395" y="1339215"/>
            <a:ext cx="4999990" cy="1445260"/>
          </a:xfrm>
          <a:prstGeom prst="rect">
            <a:avLst/>
          </a:prstGeom>
        </p:spPr>
        <p:txBody>
          <a:bodyPr wrap="non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88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n-lt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747395" y="2825115"/>
            <a:ext cx="6303645" cy="2420620"/>
          </a:xfrm>
          <a:prstGeom prst="rect">
            <a:avLst/>
          </a:prstGeom>
        </p:spPr>
        <p:txBody>
          <a:bodyPr wrap="square" lIns="91440" tIns="45720" rIns="91440" bIns="45720" rtlCol="0" anchor="t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4800" b="0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sym typeface="+mn-ea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12" name="任意多边形: 形状 11"/>
          <p:cNvSpPr/>
          <p:nvPr userDrawn="1">
            <p:custDataLst>
              <p:tags r:id="rId10"/>
            </p:custDataLst>
          </p:nvPr>
        </p:nvSpPr>
        <p:spPr>
          <a:xfrm>
            <a:off x="619125" y="549422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任意多边形: 形状 12"/>
          <p:cNvSpPr/>
          <p:nvPr userDrawn="1">
            <p:custDataLst>
              <p:tags r:id="rId11"/>
            </p:custDataLst>
          </p:nvPr>
        </p:nvSpPr>
        <p:spPr>
          <a:xfrm>
            <a:off x="647460" y="596808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2"/>
                  <a:pt x="156633" y="17445"/>
                </a:cubicBezTo>
                <a:cubicBezTo>
                  <a:pt x="156114" y="17097"/>
                  <a:pt x="155633" y="16702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2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4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任意多边形: 形状 13"/>
          <p:cNvSpPr/>
          <p:nvPr userDrawn="1">
            <p:custDataLst>
              <p:tags r:id="rId12"/>
            </p:custDataLst>
          </p:nvPr>
        </p:nvSpPr>
        <p:spPr>
          <a:xfrm>
            <a:off x="647460" y="65395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任意多边形: 形状 14"/>
          <p:cNvSpPr/>
          <p:nvPr userDrawn="1">
            <p:custDataLst>
              <p:tags r:id="rId13"/>
            </p:custDataLst>
          </p:nvPr>
        </p:nvSpPr>
        <p:spPr>
          <a:xfrm>
            <a:off x="647460" y="71110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/>
          <p:cNvSpPr/>
          <p:nvPr userDrawn="1">
            <p:custDataLst>
              <p:tags r:id="rId14"/>
            </p:custDataLst>
          </p:nvPr>
        </p:nvSpPr>
        <p:spPr>
          <a:xfrm rot="16200000">
            <a:off x="113766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/>
          <p:cNvSpPr/>
          <p:nvPr userDrawn="1">
            <p:custDataLst>
              <p:tags r:id="rId15"/>
            </p:custDataLst>
          </p:nvPr>
        </p:nvSpPr>
        <p:spPr>
          <a:xfrm rot="16200000">
            <a:off x="11424285" y="620713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/>
          <p:cNvSpPr/>
          <p:nvPr userDrawn="1">
            <p:custDataLst>
              <p:tags r:id="rId16"/>
            </p:custDataLst>
          </p:nvPr>
        </p:nvSpPr>
        <p:spPr>
          <a:xfrm rot="5400000">
            <a:off x="111480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/>
          <p:cNvSpPr/>
          <p:nvPr userDrawn="1">
            <p:custDataLst>
              <p:tags r:id="rId17"/>
            </p:custDataLst>
          </p:nvPr>
        </p:nvSpPr>
        <p:spPr>
          <a:xfrm rot="5400000">
            <a:off x="11195685" y="630237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文"/>
          <p:cNvSpPr txBox="1">
            <a:spLocks noGrp="1"/>
          </p:cNvSpPr>
          <p:nvPr>
            <p:ph idx="3" hasCustomPrompt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lt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lt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3600" b="0" i="0" u="none" strike="noStrike" kern="1200" cap="none" spc="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</a:defRPr>
            </a:lvl1pPr>
          </a:lstStyle>
          <a:p>
            <a:pPr lvl="0" algn="ctr"/>
            <a:r>
              <a:rPr dirty="0">
                <a:latin typeface="+mj-lt"/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>
            <a:normAutofit/>
          </a:bodyPr>
          <a:lstStyle>
            <a:lvl1pPr algn="ctr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  <p:cxnSp>
        <p:nvCxnSpPr>
          <p:cNvPr id="45" name="直接连接符 44"/>
          <p:cNvCxnSpPr/>
          <p:nvPr>
            <p:custDataLst>
              <p:tags r:id="rId4"/>
            </p:custDataLst>
          </p:nvPr>
        </p:nvCxnSpPr>
        <p:spPr>
          <a:xfrm>
            <a:off x="3612514" y="3646805"/>
            <a:ext cx="4966970" cy="0"/>
          </a:xfrm>
          <a:prstGeom prst="line">
            <a:avLst/>
          </a:prstGeom>
          <a:ln w="25400" cap="rnd">
            <a:gradFill>
              <a:gsLst>
                <a:gs pos="40000">
                  <a:schemeClr val="accent1"/>
                </a:gs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0"/>
                  </a:schemeClr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5358765" y="4029075"/>
            <a:ext cx="1427480" cy="3676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 dirty="0"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latin typeface="+mn-lt"/>
                <a:sym typeface="+mn-ea"/>
              </a:rPr>
              <a:t>Click to add text</a:t>
            </a:r>
            <a:endParaRPr lang="en-US"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3324225" y="1586865"/>
            <a:ext cx="5520055" cy="2005965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sym typeface="+mn-ea"/>
              </a:defRPr>
            </a:lvl1pPr>
          </a:lstStyle>
          <a:p>
            <a:pPr lvl="0" algn="ctr">
              <a:lnSpc>
                <a:spcPct val="110000"/>
              </a:lnSpc>
            </a:pPr>
            <a:r>
              <a:rPr>
                <a:latin typeface="+mj-lt"/>
                <a:sym typeface="+mn-ea"/>
              </a:rPr>
              <a:t>Click to add title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13" name="任意多边形: 形状 12"/>
          <p:cNvSpPr/>
          <p:nvPr userDrawn="1">
            <p:custDataLst>
              <p:tags r:id="rId10"/>
            </p:custDataLst>
          </p:nvPr>
        </p:nvSpPr>
        <p:spPr>
          <a:xfrm>
            <a:off x="619125" y="549422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任意多边形: 形状 13"/>
          <p:cNvSpPr/>
          <p:nvPr userDrawn="1">
            <p:custDataLst>
              <p:tags r:id="rId11"/>
            </p:custDataLst>
          </p:nvPr>
        </p:nvSpPr>
        <p:spPr>
          <a:xfrm>
            <a:off x="647460" y="596808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2"/>
                  <a:pt x="167737" y="17097"/>
                  <a:pt x="167217" y="17445"/>
                </a:cubicBezTo>
                <a:cubicBezTo>
                  <a:pt x="166697" y="17792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2"/>
                  <a:pt x="156633" y="17445"/>
                </a:cubicBezTo>
                <a:cubicBezTo>
                  <a:pt x="156114" y="17097"/>
                  <a:pt x="155633" y="16702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2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4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4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2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任意多边形: 形状 14"/>
          <p:cNvSpPr/>
          <p:nvPr userDrawn="1">
            <p:custDataLst>
              <p:tags r:id="rId12"/>
            </p:custDataLst>
          </p:nvPr>
        </p:nvSpPr>
        <p:spPr>
          <a:xfrm>
            <a:off x="647460" y="65395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/>
          <p:cNvSpPr/>
          <p:nvPr userDrawn="1">
            <p:custDataLst>
              <p:tags r:id="rId13"/>
            </p:custDataLst>
          </p:nvPr>
        </p:nvSpPr>
        <p:spPr>
          <a:xfrm>
            <a:off x="647460" y="711107"/>
            <a:ext cx="171450" cy="19050"/>
          </a:xfrm>
          <a:custGeom>
            <a:avLst/>
            <a:gdLst>
              <a:gd name="connsiteX0" fmla="*/ 161925 w 171450"/>
              <a:gd name="connsiteY0" fmla="*/ 19050 h 19050"/>
              <a:gd name="connsiteX1" fmla="*/ 9525 w 171450"/>
              <a:gd name="connsiteY1" fmla="*/ 19050 h 19050"/>
              <a:gd name="connsiteX2" fmla="*/ 7667 w 171450"/>
              <a:gd name="connsiteY2" fmla="*/ 18867 h 19050"/>
              <a:gd name="connsiteX3" fmla="*/ 5880 w 171450"/>
              <a:gd name="connsiteY3" fmla="*/ 18325 h 19050"/>
              <a:gd name="connsiteX4" fmla="*/ 4233 w 171450"/>
              <a:gd name="connsiteY4" fmla="*/ 17445 h 19050"/>
              <a:gd name="connsiteX5" fmla="*/ 2790 w 171450"/>
              <a:gd name="connsiteY5" fmla="*/ 16260 h 19050"/>
              <a:gd name="connsiteX6" fmla="*/ 1605 w 171450"/>
              <a:gd name="connsiteY6" fmla="*/ 14817 h 19050"/>
              <a:gd name="connsiteX7" fmla="*/ 725 w 171450"/>
              <a:gd name="connsiteY7" fmla="*/ 13170 h 19050"/>
              <a:gd name="connsiteX8" fmla="*/ 183 w 171450"/>
              <a:gd name="connsiteY8" fmla="*/ 11383 h 19050"/>
              <a:gd name="connsiteX9" fmla="*/ 0 w 171450"/>
              <a:gd name="connsiteY9" fmla="*/ 9525 h 19050"/>
              <a:gd name="connsiteX10" fmla="*/ 183 w 171450"/>
              <a:gd name="connsiteY10" fmla="*/ 7667 h 19050"/>
              <a:gd name="connsiteX11" fmla="*/ 725 w 171450"/>
              <a:gd name="connsiteY11" fmla="*/ 5880 h 19050"/>
              <a:gd name="connsiteX12" fmla="*/ 1605 w 171450"/>
              <a:gd name="connsiteY12" fmla="*/ 4233 h 19050"/>
              <a:gd name="connsiteX13" fmla="*/ 2790 w 171450"/>
              <a:gd name="connsiteY13" fmla="*/ 2790 h 19050"/>
              <a:gd name="connsiteX14" fmla="*/ 4233 w 171450"/>
              <a:gd name="connsiteY14" fmla="*/ 1605 h 19050"/>
              <a:gd name="connsiteX15" fmla="*/ 5880 w 171450"/>
              <a:gd name="connsiteY15" fmla="*/ 725 h 19050"/>
              <a:gd name="connsiteX16" fmla="*/ 7667 w 171450"/>
              <a:gd name="connsiteY16" fmla="*/ 183 h 19050"/>
              <a:gd name="connsiteX17" fmla="*/ 9525 w 171450"/>
              <a:gd name="connsiteY17" fmla="*/ 0 h 19050"/>
              <a:gd name="connsiteX18" fmla="*/ 161925 w 171450"/>
              <a:gd name="connsiteY18" fmla="*/ 0 h 19050"/>
              <a:gd name="connsiteX19" fmla="*/ 163784 w 171450"/>
              <a:gd name="connsiteY19" fmla="*/ 183 h 19050"/>
              <a:gd name="connsiteX20" fmla="*/ 165570 w 171450"/>
              <a:gd name="connsiteY20" fmla="*/ 725 h 19050"/>
              <a:gd name="connsiteX21" fmla="*/ 167217 w 171450"/>
              <a:gd name="connsiteY21" fmla="*/ 1605 h 19050"/>
              <a:gd name="connsiteX22" fmla="*/ 168660 w 171450"/>
              <a:gd name="connsiteY22" fmla="*/ 2790 h 19050"/>
              <a:gd name="connsiteX23" fmla="*/ 169845 w 171450"/>
              <a:gd name="connsiteY23" fmla="*/ 4233 h 19050"/>
              <a:gd name="connsiteX24" fmla="*/ 170725 w 171450"/>
              <a:gd name="connsiteY24" fmla="*/ 5880 h 19050"/>
              <a:gd name="connsiteX25" fmla="*/ 171267 w 171450"/>
              <a:gd name="connsiteY25" fmla="*/ 7667 h 19050"/>
              <a:gd name="connsiteX26" fmla="*/ 171450 w 171450"/>
              <a:gd name="connsiteY26" fmla="*/ 9525 h 19050"/>
              <a:gd name="connsiteX27" fmla="*/ 171267 w 171450"/>
              <a:gd name="connsiteY27" fmla="*/ 11383 h 19050"/>
              <a:gd name="connsiteX28" fmla="*/ 170725 w 171450"/>
              <a:gd name="connsiteY28" fmla="*/ 13170 h 19050"/>
              <a:gd name="connsiteX29" fmla="*/ 169845 w 171450"/>
              <a:gd name="connsiteY29" fmla="*/ 14817 h 19050"/>
              <a:gd name="connsiteX30" fmla="*/ 168660 w 171450"/>
              <a:gd name="connsiteY30" fmla="*/ 16260 h 19050"/>
              <a:gd name="connsiteX31" fmla="*/ 167217 w 171450"/>
              <a:gd name="connsiteY31" fmla="*/ 17445 h 19050"/>
              <a:gd name="connsiteX32" fmla="*/ 165570 w 171450"/>
              <a:gd name="connsiteY32" fmla="*/ 18325 h 19050"/>
              <a:gd name="connsiteX33" fmla="*/ 163784 w 171450"/>
              <a:gd name="connsiteY33" fmla="*/ 18867 h 19050"/>
              <a:gd name="connsiteX34" fmla="*/ 161925 w 171450"/>
              <a:gd name="connsiteY34" fmla="*/ 19050 h 19050"/>
              <a:gd name="connsiteX35" fmla="*/ 171450 w 171450"/>
              <a:gd name="connsiteY35" fmla="*/ 9525 h 19050"/>
              <a:gd name="connsiteX36" fmla="*/ 171267 w 171450"/>
              <a:gd name="connsiteY36" fmla="*/ 11383 h 19050"/>
              <a:gd name="connsiteX37" fmla="*/ 170725 w 171450"/>
              <a:gd name="connsiteY37" fmla="*/ 13170 h 19050"/>
              <a:gd name="connsiteX38" fmla="*/ 169845 w 171450"/>
              <a:gd name="connsiteY38" fmla="*/ 14817 h 19050"/>
              <a:gd name="connsiteX39" fmla="*/ 168660 w 171450"/>
              <a:gd name="connsiteY39" fmla="*/ 16260 h 19050"/>
              <a:gd name="connsiteX40" fmla="*/ 167217 w 171450"/>
              <a:gd name="connsiteY40" fmla="*/ 17445 h 19050"/>
              <a:gd name="connsiteX41" fmla="*/ 165570 w 171450"/>
              <a:gd name="connsiteY41" fmla="*/ 18325 h 19050"/>
              <a:gd name="connsiteX42" fmla="*/ 163784 w 171450"/>
              <a:gd name="connsiteY42" fmla="*/ 18867 h 19050"/>
              <a:gd name="connsiteX43" fmla="*/ 161925 w 171450"/>
              <a:gd name="connsiteY43" fmla="*/ 19050 h 19050"/>
              <a:gd name="connsiteX44" fmla="*/ 160067 w 171450"/>
              <a:gd name="connsiteY44" fmla="*/ 18867 h 19050"/>
              <a:gd name="connsiteX45" fmla="*/ 158280 w 171450"/>
              <a:gd name="connsiteY45" fmla="*/ 18325 h 19050"/>
              <a:gd name="connsiteX46" fmla="*/ 156633 w 171450"/>
              <a:gd name="connsiteY46" fmla="*/ 17445 h 19050"/>
              <a:gd name="connsiteX47" fmla="*/ 155190 w 171450"/>
              <a:gd name="connsiteY47" fmla="*/ 16260 h 19050"/>
              <a:gd name="connsiteX48" fmla="*/ 154005 w 171450"/>
              <a:gd name="connsiteY48" fmla="*/ 14817 h 19050"/>
              <a:gd name="connsiteX49" fmla="*/ 153125 w 171450"/>
              <a:gd name="connsiteY49" fmla="*/ 13170 h 19050"/>
              <a:gd name="connsiteX50" fmla="*/ 152583 w 171450"/>
              <a:gd name="connsiteY50" fmla="*/ 11383 h 19050"/>
              <a:gd name="connsiteX51" fmla="*/ 152400 w 171450"/>
              <a:gd name="connsiteY51" fmla="*/ 9525 h 19050"/>
              <a:gd name="connsiteX52" fmla="*/ 152583 w 171450"/>
              <a:gd name="connsiteY52" fmla="*/ 7667 h 19050"/>
              <a:gd name="connsiteX53" fmla="*/ 153125 w 171450"/>
              <a:gd name="connsiteY53" fmla="*/ 5880 h 19050"/>
              <a:gd name="connsiteX54" fmla="*/ 154005 w 171450"/>
              <a:gd name="connsiteY54" fmla="*/ 4233 h 19050"/>
              <a:gd name="connsiteX55" fmla="*/ 155190 w 171450"/>
              <a:gd name="connsiteY55" fmla="*/ 2790 h 19050"/>
              <a:gd name="connsiteX56" fmla="*/ 156633 w 171450"/>
              <a:gd name="connsiteY56" fmla="*/ 1605 h 19050"/>
              <a:gd name="connsiteX57" fmla="*/ 158280 w 171450"/>
              <a:gd name="connsiteY57" fmla="*/ 725 h 19050"/>
              <a:gd name="connsiteX58" fmla="*/ 160067 w 171450"/>
              <a:gd name="connsiteY58" fmla="*/ 183 h 19050"/>
              <a:gd name="connsiteX59" fmla="*/ 161925 w 171450"/>
              <a:gd name="connsiteY59" fmla="*/ 0 h 19050"/>
              <a:gd name="connsiteX60" fmla="*/ 163784 w 171450"/>
              <a:gd name="connsiteY60" fmla="*/ 183 h 19050"/>
              <a:gd name="connsiteX61" fmla="*/ 165570 w 171450"/>
              <a:gd name="connsiteY61" fmla="*/ 725 h 19050"/>
              <a:gd name="connsiteX62" fmla="*/ 167217 w 171450"/>
              <a:gd name="connsiteY62" fmla="*/ 1605 h 19050"/>
              <a:gd name="connsiteX63" fmla="*/ 168660 w 171450"/>
              <a:gd name="connsiteY63" fmla="*/ 2790 h 19050"/>
              <a:gd name="connsiteX64" fmla="*/ 169845 w 171450"/>
              <a:gd name="connsiteY64" fmla="*/ 4233 h 19050"/>
              <a:gd name="connsiteX65" fmla="*/ 170725 w 171450"/>
              <a:gd name="connsiteY65" fmla="*/ 5880 h 19050"/>
              <a:gd name="connsiteX66" fmla="*/ 171267 w 171450"/>
              <a:gd name="connsiteY66" fmla="*/ 7667 h 19050"/>
              <a:gd name="connsiteX67" fmla="*/ 171450 w 171450"/>
              <a:gd name="connsiteY67" fmla="*/ 9525 h 19050"/>
              <a:gd name="connsiteX68" fmla="*/ 19050 w 171450"/>
              <a:gd name="connsiteY68" fmla="*/ 9525 h 19050"/>
              <a:gd name="connsiteX69" fmla="*/ 18867 w 171450"/>
              <a:gd name="connsiteY69" fmla="*/ 11383 h 19050"/>
              <a:gd name="connsiteX70" fmla="*/ 18325 w 171450"/>
              <a:gd name="connsiteY70" fmla="*/ 13170 h 19050"/>
              <a:gd name="connsiteX71" fmla="*/ 17445 w 171450"/>
              <a:gd name="connsiteY71" fmla="*/ 14817 h 19050"/>
              <a:gd name="connsiteX72" fmla="*/ 16260 w 171450"/>
              <a:gd name="connsiteY72" fmla="*/ 16260 h 19050"/>
              <a:gd name="connsiteX73" fmla="*/ 14817 w 171450"/>
              <a:gd name="connsiteY73" fmla="*/ 17445 h 19050"/>
              <a:gd name="connsiteX74" fmla="*/ 13170 w 171450"/>
              <a:gd name="connsiteY74" fmla="*/ 18325 h 19050"/>
              <a:gd name="connsiteX75" fmla="*/ 11383 w 171450"/>
              <a:gd name="connsiteY75" fmla="*/ 18867 h 19050"/>
              <a:gd name="connsiteX76" fmla="*/ 9525 w 171450"/>
              <a:gd name="connsiteY76" fmla="*/ 19050 h 19050"/>
              <a:gd name="connsiteX77" fmla="*/ 7667 w 171450"/>
              <a:gd name="connsiteY77" fmla="*/ 18867 h 19050"/>
              <a:gd name="connsiteX78" fmla="*/ 5880 w 171450"/>
              <a:gd name="connsiteY78" fmla="*/ 18325 h 19050"/>
              <a:gd name="connsiteX79" fmla="*/ 4233 w 171450"/>
              <a:gd name="connsiteY79" fmla="*/ 17445 h 19050"/>
              <a:gd name="connsiteX80" fmla="*/ 2790 w 171450"/>
              <a:gd name="connsiteY80" fmla="*/ 16260 h 19050"/>
              <a:gd name="connsiteX81" fmla="*/ 1605 w 171450"/>
              <a:gd name="connsiteY81" fmla="*/ 14817 h 19050"/>
              <a:gd name="connsiteX82" fmla="*/ 725 w 171450"/>
              <a:gd name="connsiteY82" fmla="*/ 13170 h 19050"/>
              <a:gd name="connsiteX83" fmla="*/ 183 w 171450"/>
              <a:gd name="connsiteY83" fmla="*/ 11383 h 19050"/>
              <a:gd name="connsiteX84" fmla="*/ 0 w 171450"/>
              <a:gd name="connsiteY84" fmla="*/ 9525 h 19050"/>
              <a:gd name="connsiteX85" fmla="*/ 183 w 171450"/>
              <a:gd name="connsiteY85" fmla="*/ 7667 h 19050"/>
              <a:gd name="connsiteX86" fmla="*/ 725 w 171450"/>
              <a:gd name="connsiteY86" fmla="*/ 5880 h 19050"/>
              <a:gd name="connsiteX87" fmla="*/ 1605 w 171450"/>
              <a:gd name="connsiteY87" fmla="*/ 4233 h 19050"/>
              <a:gd name="connsiteX88" fmla="*/ 2790 w 171450"/>
              <a:gd name="connsiteY88" fmla="*/ 2790 h 19050"/>
              <a:gd name="connsiteX89" fmla="*/ 4233 w 171450"/>
              <a:gd name="connsiteY89" fmla="*/ 1605 h 19050"/>
              <a:gd name="connsiteX90" fmla="*/ 5880 w 171450"/>
              <a:gd name="connsiteY90" fmla="*/ 725 h 19050"/>
              <a:gd name="connsiteX91" fmla="*/ 7667 w 171450"/>
              <a:gd name="connsiteY91" fmla="*/ 183 h 19050"/>
              <a:gd name="connsiteX92" fmla="*/ 9525 w 171450"/>
              <a:gd name="connsiteY92" fmla="*/ 0 h 19050"/>
              <a:gd name="connsiteX93" fmla="*/ 11383 w 171450"/>
              <a:gd name="connsiteY93" fmla="*/ 183 h 19050"/>
              <a:gd name="connsiteX94" fmla="*/ 13170 w 171450"/>
              <a:gd name="connsiteY94" fmla="*/ 725 h 19050"/>
              <a:gd name="connsiteX95" fmla="*/ 14817 w 171450"/>
              <a:gd name="connsiteY95" fmla="*/ 1605 h 19050"/>
              <a:gd name="connsiteX96" fmla="*/ 16260 w 171450"/>
              <a:gd name="connsiteY96" fmla="*/ 2790 h 19050"/>
              <a:gd name="connsiteX97" fmla="*/ 17445 w 171450"/>
              <a:gd name="connsiteY97" fmla="*/ 4233 h 19050"/>
              <a:gd name="connsiteX98" fmla="*/ 18325 w 171450"/>
              <a:gd name="connsiteY98" fmla="*/ 5880 h 19050"/>
              <a:gd name="connsiteX99" fmla="*/ 18867 w 171450"/>
              <a:gd name="connsiteY99" fmla="*/ 7667 h 19050"/>
              <a:gd name="connsiteX100" fmla="*/ 19050 w 171450"/>
              <a:gd name="connsiteY100" fmla="*/ 9525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171450" h="19050">
                <a:moveTo>
                  <a:pt x="161925" y="19050"/>
                </a:moveTo>
                <a:lnTo>
                  <a:pt x="9525" y="19050"/>
                </a:ln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lnTo>
                  <a:pt x="161925" y="0"/>
                </a:ln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lose/>
                <a:moveTo>
                  <a:pt x="171450" y="9525"/>
                </a:moveTo>
                <a:cubicBezTo>
                  <a:pt x="171450" y="10151"/>
                  <a:pt x="171389" y="10770"/>
                  <a:pt x="171267" y="11383"/>
                </a:cubicBezTo>
                <a:cubicBezTo>
                  <a:pt x="171145" y="11997"/>
                  <a:pt x="170964" y="12592"/>
                  <a:pt x="170725" y="13170"/>
                </a:cubicBezTo>
                <a:cubicBezTo>
                  <a:pt x="170486" y="13748"/>
                  <a:pt x="170193" y="14297"/>
                  <a:pt x="169845" y="14817"/>
                </a:cubicBezTo>
                <a:cubicBezTo>
                  <a:pt x="169498" y="15337"/>
                  <a:pt x="169103" y="15818"/>
                  <a:pt x="168660" y="16260"/>
                </a:cubicBezTo>
                <a:cubicBezTo>
                  <a:pt x="168218" y="16703"/>
                  <a:pt x="167737" y="17097"/>
                  <a:pt x="167217" y="17445"/>
                </a:cubicBezTo>
                <a:cubicBezTo>
                  <a:pt x="166697" y="17793"/>
                  <a:pt x="166149" y="18086"/>
                  <a:pt x="165570" y="18325"/>
                </a:cubicBezTo>
                <a:cubicBezTo>
                  <a:pt x="164992" y="18564"/>
                  <a:pt x="164397" y="18745"/>
                  <a:pt x="163784" y="18867"/>
                </a:cubicBezTo>
                <a:cubicBezTo>
                  <a:pt x="163170" y="18989"/>
                  <a:pt x="162551" y="19050"/>
                  <a:pt x="161925" y="19050"/>
                </a:cubicBezTo>
                <a:cubicBezTo>
                  <a:pt x="161299" y="19050"/>
                  <a:pt x="160680" y="18989"/>
                  <a:pt x="160067" y="18867"/>
                </a:cubicBezTo>
                <a:cubicBezTo>
                  <a:pt x="159453" y="18745"/>
                  <a:pt x="158858" y="18564"/>
                  <a:pt x="158280" y="18325"/>
                </a:cubicBezTo>
                <a:cubicBezTo>
                  <a:pt x="157702" y="18086"/>
                  <a:pt x="157153" y="17793"/>
                  <a:pt x="156633" y="17445"/>
                </a:cubicBezTo>
                <a:cubicBezTo>
                  <a:pt x="156114" y="17097"/>
                  <a:pt x="155633" y="16703"/>
                  <a:pt x="155190" y="16260"/>
                </a:cubicBezTo>
                <a:cubicBezTo>
                  <a:pt x="154748" y="15818"/>
                  <a:pt x="154353" y="15337"/>
                  <a:pt x="154005" y="14817"/>
                </a:cubicBezTo>
                <a:cubicBezTo>
                  <a:pt x="153657" y="14297"/>
                  <a:pt x="153364" y="13748"/>
                  <a:pt x="153125" y="13170"/>
                </a:cubicBezTo>
                <a:cubicBezTo>
                  <a:pt x="152886" y="12592"/>
                  <a:pt x="152705" y="11997"/>
                  <a:pt x="152583" y="11383"/>
                </a:cubicBezTo>
                <a:cubicBezTo>
                  <a:pt x="152461" y="10770"/>
                  <a:pt x="152400" y="10151"/>
                  <a:pt x="152400" y="9525"/>
                </a:cubicBezTo>
                <a:cubicBezTo>
                  <a:pt x="152400" y="8900"/>
                  <a:pt x="152461" y="8280"/>
                  <a:pt x="152583" y="7667"/>
                </a:cubicBezTo>
                <a:cubicBezTo>
                  <a:pt x="152705" y="7053"/>
                  <a:pt x="152886" y="6458"/>
                  <a:pt x="153125" y="5880"/>
                </a:cubicBezTo>
                <a:cubicBezTo>
                  <a:pt x="153364" y="5303"/>
                  <a:pt x="153657" y="4753"/>
                  <a:pt x="154005" y="4233"/>
                </a:cubicBezTo>
                <a:cubicBezTo>
                  <a:pt x="154353" y="3713"/>
                  <a:pt x="154748" y="3232"/>
                  <a:pt x="155190" y="2790"/>
                </a:cubicBezTo>
                <a:cubicBezTo>
                  <a:pt x="155633" y="2348"/>
                  <a:pt x="156113" y="1953"/>
                  <a:pt x="156633" y="1605"/>
                </a:cubicBezTo>
                <a:cubicBezTo>
                  <a:pt x="157153" y="1258"/>
                  <a:pt x="157702" y="965"/>
                  <a:pt x="158280" y="725"/>
                </a:cubicBezTo>
                <a:cubicBezTo>
                  <a:pt x="158858" y="486"/>
                  <a:pt x="159453" y="305"/>
                  <a:pt x="160067" y="183"/>
                </a:cubicBezTo>
                <a:cubicBezTo>
                  <a:pt x="160680" y="61"/>
                  <a:pt x="161299" y="0"/>
                  <a:pt x="161925" y="0"/>
                </a:cubicBezTo>
                <a:cubicBezTo>
                  <a:pt x="162551" y="0"/>
                  <a:pt x="163170" y="61"/>
                  <a:pt x="163784" y="183"/>
                </a:cubicBezTo>
                <a:cubicBezTo>
                  <a:pt x="164397" y="305"/>
                  <a:pt x="164992" y="486"/>
                  <a:pt x="165570" y="725"/>
                </a:cubicBezTo>
                <a:cubicBezTo>
                  <a:pt x="166149" y="965"/>
                  <a:pt x="166697" y="1258"/>
                  <a:pt x="167217" y="1605"/>
                </a:cubicBezTo>
                <a:cubicBezTo>
                  <a:pt x="167737" y="1953"/>
                  <a:pt x="168218" y="2348"/>
                  <a:pt x="168660" y="2790"/>
                </a:cubicBezTo>
                <a:cubicBezTo>
                  <a:pt x="169103" y="3232"/>
                  <a:pt x="169498" y="3713"/>
                  <a:pt x="169845" y="4233"/>
                </a:cubicBezTo>
                <a:cubicBezTo>
                  <a:pt x="170192" y="4753"/>
                  <a:pt x="170486" y="5303"/>
                  <a:pt x="170725" y="5880"/>
                </a:cubicBezTo>
                <a:cubicBezTo>
                  <a:pt x="170964" y="6458"/>
                  <a:pt x="171145" y="7053"/>
                  <a:pt x="171267" y="7667"/>
                </a:cubicBezTo>
                <a:cubicBezTo>
                  <a:pt x="171389" y="8280"/>
                  <a:pt x="171450" y="8900"/>
                  <a:pt x="171450" y="9525"/>
                </a:cubicBezTo>
                <a:close/>
                <a:moveTo>
                  <a:pt x="19050" y="9525"/>
                </a:moveTo>
                <a:cubicBezTo>
                  <a:pt x="19050" y="10151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3"/>
                  <a:pt x="15337" y="17097"/>
                  <a:pt x="14817" y="17445"/>
                </a:cubicBezTo>
                <a:cubicBezTo>
                  <a:pt x="14297" y="17793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3"/>
                  <a:pt x="4233" y="17445"/>
                </a:cubicBezTo>
                <a:cubicBezTo>
                  <a:pt x="3713" y="17097"/>
                  <a:pt x="3232" y="16703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1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3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5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5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3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/>
          <p:cNvSpPr/>
          <p:nvPr userDrawn="1">
            <p:custDataLst>
              <p:tags r:id="rId14"/>
            </p:custDataLst>
          </p:nvPr>
        </p:nvSpPr>
        <p:spPr>
          <a:xfrm rot="16200000">
            <a:off x="113766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任意多边形: 形状 17"/>
          <p:cNvSpPr/>
          <p:nvPr userDrawn="1">
            <p:custDataLst>
              <p:tags r:id="rId15"/>
            </p:custDataLst>
          </p:nvPr>
        </p:nvSpPr>
        <p:spPr>
          <a:xfrm rot="16200000">
            <a:off x="11424285" y="620713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/>
          <p:cNvSpPr/>
          <p:nvPr userDrawn="1">
            <p:custDataLst>
              <p:tags r:id="rId16"/>
            </p:custDataLst>
          </p:nvPr>
        </p:nvSpPr>
        <p:spPr>
          <a:xfrm rot="5400000">
            <a:off x="11148060" y="549275"/>
            <a:ext cx="228600" cy="228600"/>
          </a:xfrm>
          <a:custGeom>
            <a:avLst/>
            <a:gdLst>
              <a:gd name="connsiteX0" fmla="*/ 0 w 228600"/>
              <a:gd name="connsiteY0" fmla="*/ 0 h 228600"/>
              <a:gd name="connsiteX1" fmla="*/ 228600 w 228600"/>
              <a:gd name="connsiteY1" fmla="*/ 0 h 228600"/>
              <a:gd name="connsiteX2" fmla="*/ 228600 w 228600"/>
              <a:gd name="connsiteY2" fmla="*/ 228600 h 228600"/>
              <a:gd name="connsiteX3" fmla="*/ 0 w 228600"/>
              <a:gd name="connsiteY3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28600">
                <a:moveTo>
                  <a:pt x="0" y="0"/>
                </a:moveTo>
                <a:lnTo>
                  <a:pt x="228600" y="0"/>
                </a:lnTo>
                <a:lnTo>
                  <a:pt x="228600" y="228600"/>
                </a:lnTo>
                <a:lnTo>
                  <a:pt x="0" y="228600"/>
                </a:lnTo>
                <a:close/>
              </a:path>
            </a:pathLst>
          </a:custGeom>
          <a:solidFill>
            <a:schemeClr val="accent1">
              <a:alpha val="1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/>
          <p:cNvSpPr/>
          <p:nvPr userDrawn="1">
            <p:custDataLst>
              <p:tags r:id="rId17"/>
            </p:custDataLst>
          </p:nvPr>
        </p:nvSpPr>
        <p:spPr>
          <a:xfrm rot="5400000">
            <a:off x="11195685" y="630237"/>
            <a:ext cx="133350" cy="76200"/>
          </a:xfrm>
          <a:custGeom>
            <a:avLst/>
            <a:gdLst>
              <a:gd name="connsiteX0" fmla="*/ 16260 w 133350"/>
              <a:gd name="connsiteY0" fmla="*/ 2790 h 76200"/>
              <a:gd name="connsiteX1" fmla="*/ 73410 w 133350"/>
              <a:gd name="connsiteY1" fmla="*/ 59940 h 76200"/>
              <a:gd name="connsiteX2" fmla="*/ 66675 w 133350"/>
              <a:gd name="connsiteY2" fmla="*/ 66675 h 76200"/>
              <a:gd name="connsiteX3" fmla="*/ 59940 w 133350"/>
              <a:gd name="connsiteY3" fmla="*/ 59940 h 76200"/>
              <a:gd name="connsiteX4" fmla="*/ 117090 w 133350"/>
              <a:gd name="connsiteY4" fmla="*/ 2790 h 76200"/>
              <a:gd name="connsiteX5" fmla="*/ 118533 w 133350"/>
              <a:gd name="connsiteY5" fmla="*/ 1605 h 76200"/>
              <a:gd name="connsiteX6" fmla="*/ 120180 w 133350"/>
              <a:gd name="connsiteY6" fmla="*/ 725 h 76200"/>
              <a:gd name="connsiteX7" fmla="*/ 121967 w 133350"/>
              <a:gd name="connsiteY7" fmla="*/ 183 h 76200"/>
              <a:gd name="connsiteX8" fmla="*/ 123825 w 133350"/>
              <a:gd name="connsiteY8" fmla="*/ 0 h 76200"/>
              <a:gd name="connsiteX9" fmla="*/ 125683 w 133350"/>
              <a:gd name="connsiteY9" fmla="*/ 183 h 76200"/>
              <a:gd name="connsiteX10" fmla="*/ 127470 w 133350"/>
              <a:gd name="connsiteY10" fmla="*/ 725 h 76200"/>
              <a:gd name="connsiteX11" fmla="*/ 129117 w 133350"/>
              <a:gd name="connsiteY11" fmla="*/ 1605 h 76200"/>
              <a:gd name="connsiteX12" fmla="*/ 130560 w 133350"/>
              <a:gd name="connsiteY12" fmla="*/ 2790 h 76200"/>
              <a:gd name="connsiteX13" fmla="*/ 131745 w 133350"/>
              <a:gd name="connsiteY13" fmla="*/ 4233 h 76200"/>
              <a:gd name="connsiteX14" fmla="*/ 132625 w 133350"/>
              <a:gd name="connsiteY14" fmla="*/ 5880 h 76200"/>
              <a:gd name="connsiteX15" fmla="*/ 133167 w 133350"/>
              <a:gd name="connsiteY15" fmla="*/ 7667 h 76200"/>
              <a:gd name="connsiteX16" fmla="*/ 133350 w 133350"/>
              <a:gd name="connsiteY16" fmla="*/ 9525 h 76200"/>
              <a:gd name="connsiteX17" fmla="*/ 133167 w 133350"/>
              <a:gd name="connsiteY17" fmla="*/ 11383 h 76200"/>
              <a:gd name="connsiteX18" fmla="*/ 132625 w 133350"/>
              <a:gd name="connsiteY18" fmla="*/ 13170 h 76200"/>
              <a:gd name="connsiteX19" fmla="*/ 131745 w 133350"/>
              <a:gd name="connsiteY19" fmla="*/ 14817 h 76200"/>
              <a:gd name="connsiteX20" fmla="*/ 130560 w 133350"/>
              <a:gd name="connsiteY20" fmla="*/ 16260 h 76200"/>
              <a:gd name="connsiteX21" fmla="*/ 73410 w 133350"/>
              <a:gd name="connsiteY21" fmla="*/ 73410 h 76200"/>
              <a:gd name="connsiteX22" fmla="*/ 71967 w 133350"/>
              <a:gd name="connsiteY22" fmla="*/ 74595 h 76200"/>
              <a:gd name="connsiteX23" fmla="*/ 70320 w 133350"/>
              <a:gd name="connsiteY23" fmla="*/ 75475 h 76200"/>
              <a:gd name="connsiteX24" fmla="*/ 68533 w 133350"/>
              <a:gd name="connsiteY24" fmla="*/ 76017 h 76200"/>
              <a:gd name="connsiteX25" fmla="*/ 66675 w 133350"/>
              <a:gd name="connsiteY25" fmla="*/ 76200 h 76200"/>
              <a:gd name="connsiteX26" fmla="*/ 64817 w 133350"/>
              <a:gd name="connsiteY26" fmla="*/ 76017 h 76200"/>
              <a:gd name="connsiteX27" fmla="*/ 63030 w 133350"/>
              <a:gd name="connsiteY27" fmla="*/ 75475 h 76200"/>
              <a:gd name="connsiteX28" fmla="*/ 61383 w 133350"/>
              <a:gd name="connsiteY28" fmla="*/ 74595 h 76200"/>
              <a:gd name="connsiteX29" fmla="*/ 59940 w 133350"/>
              <a:gd name="connsiteY29" fmla="*/ 73410 h 76200"/>
              <a:gd name="connsiteX30" fmla="*/ 2790 w 133350"/>
              <a:gd name="connsiteY30" fmla="*/ 16260 h 76200"/>
              <a:gd name="connsiteX31" fmla="*/ 1605 w 133350"/>
              <a:gd name="connsiteY31" fmla="*/ 14817 h 76200"/>
              <a:gd name="connsiteX32" fmla="*/ 725 w 133350"/>
              <a:gd name="connsiteY32" fmla="*/ 13170 h 76200"/>
              <a:gd name="connsiteX33" fmla="*/ 183 w 133350"/>
              <a:gd name="connsiteY33" fmla="*/ 11383 h 76200"/>
              <a:gd name="connsiteX34" fmla="*/ 0 w 133350"/>
              <a:gd name="connsiteY34" fmla="*/ 9525 h 76200"/>
              <a:gd name="connsiteX35" fmla="*/ 183 w 133350"/>
              <a:gd name="connsiteY35" fmla="*/ 7667 h 76200"/>
              <a:gd name="connsiteX36" fmla="*/ 725 w 133350"/>
              <a:gd name="connsiteY36" fmla="*/ 5880 h 76200"/>
              <a:gd name="connsiteX37" fmla="*/ 1605 w 133350"/>
              <a:gd name="connsiteY37" fmla="*/ 4233 h 76200"/>
              <a:gd name="connsiteX38" fmla="*/ 2790 w 133350"/>
              <a:gd name="connsiteY38" fmla="*/ 2790 h 76200"/>
              <a:gd name="connsiteX39" fmla="*/ 4233 w 133350"/>
              <a:gd name="connsiteY39" fmla="*/ 1605 h 76200"/>
              <a:gd name="connsiteX40" fmla="*/ 5880 w 133350"/>
              <a:gd name="connsiteY40" fmla="*/ 725 h 76200"/>
              <a:gd name="connsiteX41" fmla="*/ 7667 w 133350"/>
              <a:gd name="connsiteY41" fmla="*/ 183 h 76200"/>
              <a:gd name="connsiteX42" fmla="*/ 9525 w 133350"/>
              <a:gd name="connsiteY42" fmla="*/ 0 h 76200"/>
              <a:gd name="connsiteX43" fmla="*/ 11383 w 133350"/>
              <a:gd name="connsiteY43" fmla="*/ 183 h 76200"/>
              <a:gd name="connsiteX44" fmla="*/ 13170 w 133350"/>
              <a:gd name="connsiteY44" fmla="*/ 725 h 76200"/>
              <a:gd name="connsiteX45" fmla="*/ 14817 w 133350"/>
              <a:gd name="connsiteY45" fmla="*/ 1605 h 76200"/>
              <a:gd name="connsiteX46" fmla="*/ 16260 w 133350"/>
              <a:gd name="connsiteY46" fmla="*/ 2790 h 76200"/>
              <a:gd name="connsiteX47" fmla="*/ 19050 w 133350"/>
              <a:gd name="connsiteY47" fmla="*/ 9525 h 76200"/>
              <a:gd name="connsiteX48" fmla="*/ 18867 w 133350"/>
              <a:gd name="connsiteY48" fmla="*/ 11383 h 76200"/>
              <a:gd name="connsiteX49" fmla="*/ 18325 w 133350"/>
              <a:gd name="connsiteY49" fmla="*/ 13170 h 76200"/>
              <a:gd name="connsiteX50" fmla="*/ 17445 w 133350"/>
              <a:gd name="connsiteY50" fmla="*/ 14817 h 76200"/>
              <a:gd name="connsiteX51" fmla="*/ 16260 w 133350"/>
              <a:gd name="connsiteY51" fmla="*/ 16260 h 76200"/>
              <a:gd name="connsiteX52" fmla="*/ 14817 w 133350"/>
              <a:gd name="connsiteY52" fmla="*/ 17445 h 76200"/>
              <a:gd name="connsiteX53" fmla="*/ 13170 w 133350"/>
              <a:gd name="connsiteY53" fmla="*/ 18325 h 76200"/>
              <a:gd name="connsiteX54" fmla="*/ 11383 w 133350"/>
              <a:gd name="connsiteY54" fmla="*/ 18867 h 76200"/>
              <a:gd name="connsiteX55" fmla="*/ 9525 w 133350"/>
              <a:gd name="connsiteY55" fmla="*/ 19050 h 76200"/>
              <a:gd name="connsiteX56" fmla="*/ 7667 w 133350"/>
              <a:gd name="connsiteY56" fmla="*/ 18867 h 76200"/>
              <a:gd name="connsiteX57" fmla="*/ 5880 w 133350"/>
              <a:gd name="connsiteY57" fmla="*/ 18325 h 76200"/>
              <a:gd name="connsiteX58" fmla="*/ 4233 w 133350"/>
              <a:gd name="connsiteY58" fmla="*/ 17445 h 76200"/>
              <a:gd name="connsiteX59" fmla="*/ 2790 w 133350"/>
              <a:gd name="connsiteY59" fmla="*/ 16260 h 76200"/>
              <a:gd name="connsiteX60" fmla="*/ 1605 w 133350"/>
              <a:gd name="connsiteY60" fmla="*/ 14817 h 76200"/>
              <a:gd name="connsiteX61" fmla="*/ 725 w 133350"/>
              <a:gd name="connsiteY61" fmla="*/ 13170 h 76200"/>
              <a:gd name="connsiteX62" fmla="*/ 183 w 133350"/>
              <a:gd name="connsiteY62" fmla="*/ 11383 h 76200"/>
              <a:gd name="connsiteX63" fmla="*/ 0 w 133350"/>
              <a:gd name="connsiteY63" fmla="*/ 9525 h 76200"/>
              <a:gd name="connsiteX64" fmla="*/ 183 w 133350"/>
              <a:gd name="connsiteY64" fmla="*/ 7667 h 76200"/>
              <a:gd name="connsiteX65" fmla="*/ 725 w 133350"/>
              <a:gd name="connsiteY65" fmla="*/ 5880 h 76200"/>
              <a:gd name="connsiteX66" fmla="*/ 1605 w 133350"/>
              <a:gd name="connsiteY66" fmla="*/ 4233 h 76200"/>
              <a:gd name="connsiteX67" fmla="*/ 2790 w 133350"/>
              <a:gd name="connsiteY67" fmla="*/ 2790 h 76200"/>
              <a:gd name="connsiteX68" fmla="*/ 4233 w 133350"/>
              <a:gd name="connsiteY68" fmla="*/ 1605 h 76200"/>
              <a:gd name="connsiteX69" fmla="*/ 5880 w 133350"/>
              <a:gd name="connsiteY69" fmla="*/ 725 h 76200"/>
              <a:gd name="connsiteX70" fmla="*/ 7667 w 133350"/>
              <a:gd name="connsiteY70" fmla="*/ 183 h 76200"/>
              <a:gd name="connsiteX71" fmla="*/ 9525 w 133350"/>
              <a:gd name="connsiteY71" fmla="*/ 0 h 76200"/>
              <a:gd name="connsiteX72" fmla="*/ 11383 w 133350"/>
              <a:gd name="connsiteY72" fmla="*/ 183 h 76200"/>
              <a:gd name="connsiteX73" fmla="*/ 13170 w 133350"/>
              <a:gd name="connsiteY73" fmla="*/ 725 h 76200"/>
              <a:gd name="connsiteX74" fmla="*/ 14817 w 133350"/>
              <a:gd name="connsiteY74" fmla="*/ 1605 h 76200"/>
              <a:gd name="connsiteX75" fmla="*/ 16260 w 133350"/>
              <a:gd name="connsiteY75" fmla="*/ 2790 h 76200"/>
              <a:gd name="connsiteX76" fmla="*/ 17445 w 133350"/>
              <a:gd name="connsiteY76" fmla="*/ 4233 h 76200"/>
              <a:gd name="connsiteX77" fmla="*/ 18325 w 133350"/>
              <a:gd name="connsiteY77" fmla="*/ 5880 h 76200"/>
              <a:gd name="connsiteX78" fmla="*/ 18867 w 133350"/>
              <a:gd name="connsiteY78" fmla="*/ 7667 h 76200"/>
              <a:gd name="connsiteX79" fmla="*/ 19050 w 133350"/>
              <a:gd name="connsiteY79" fmla="*/ 9525 h 76200"/>
              <a:gd name="connsiteX80" fmla="*/ 133350 w 133350"/>
              <a:gd name="connsiteY80" fmla="*/ 9525 h 76200"/>
              <a:gd name="connsiteX81" fmla="*/ 133167 w 133350"/>
              <a:gd name="connsiteY81" fmla="*/ 11383 h 76200"/>
              <a:gd name="connsiteX82" fmla="*/ 132625 w 133350"/>
              <a:gd name="connsiteY82" fmla="*/ 13170 h 76200"/>
              <a:gd name="connsiteX83" fmla="*/ 131745 w 133350"/>
              <a:gd name="connsiteY83" fmla="*/ 14817 h 76200"/>
              <a:gd name="connsiteX84" fmla="*/ 130560 w 133350"/>
              <a:gd name="connsiteY84" fmla="*/ 16260 h 76200"/>
              <a:gd name="connsiteX85" fmla="*/ 129117 w 133350"/>
              <a:gd name="connsiteY85" fmla="*/ 17445 h 76200"/>
              <a:gd name="connsiteX86" fmla="*/ 127470 w 133350"/>
              <a:gd name="connsiteY86" fmla="*/ 18325 h 76200"/>
              <a:gd name="connsiteX87" fmla="*/ 125683 w 133350"/>
              <a:gd name="connsiteY87" fmla="*/ 18867 h 76200"/>
              <a:gd name="connsiteX88" fmla="*/ 123825 w 133350"/>
              <a:gd name="connsiteY88" fmla="*/ 19050 h 76200"/>
              <a:gd name="connsiteX89" fmla="*/ 121967 w 133350"/>
              <a:gd name="connsiteY89" fmla="*/ 18867 h 76200"/>
              <a:gd name="connsiteX90" fmla="*/ 120180 w 133350"/>
              <a:gd name="connsiteY90" fmla="*/ 18325 h 76200"/>
              <a:gd name="connsiteX91" fmla="*/ 118533 w 133350"/>
              <a:gd name="connsiteY91" fmla="*/ 17445 h 76200"/>
              <a:gd name="connsiteX92" fmla="*/ 117090 w 133350"/>
              <a:gd name="connsiteY92" fmla="*/ 16260 h 76200"/>
              <a:gd name="connsiteX93" fmla="*/ 115905 w 133350"/>
              <a:gd name="connsiteY93" fmla="*/ 14817 h 76200"/>
              <a:gd name="connsiteX94" fmla="*/ 115025 w 133350"/>
              <a:gd name="connsiteY94" fmla="*/ 13170 h 76200"/>
              <a:gd name="connsiteX95" fmla="*/ 114483 w 133350"/>
              <a:gd name="connsiteY95" fmla="*/ 11383 h 76200"/>
              <a:gd name="connsiteX96" fmla="*/ 114300 w 133350"/>
              <a:gd name="connsiteY96" fmla="*/ 9525 h 76200"/>
              <a:gd name="connsiteX97" fmla="*/ 114483 w 133350"/>
              <a:gd name="connsiteY97" fmla="*/ 7667 h 76200"/>
              <a:gd name="connsiteX98" fmla="*/ 115025 w 133350"/>
              <a:gd name="connsiteY98" fmla="*/ 5880 h 76200"/>
              <a:gd name="connsiteX99" fmla="*/ 115905 w 133350"/>
              <a:gd name="connsiteY99" fmla="*/ 4233 h 76200"/>
              <a:gd name="connsiteX100" fmla="*/ 117090 w 133350"/>
              <a:gd name="connsiteY100" fmla="*/ 2790 h 76200"/>
              <a:gd name="connsiteX101" fmla="*/ 118533 w 133350"/>
              <a:gd name="connsiteY101" fmla="*/ 1605 h 76200"/>
              <a:gd name="connsiteX102" fmla="*/ 120180 w 133350"/>
              <a:gd name="connsiteY102" fmla="*/ 725 h 76200"/>
              <a:gd name="connsiteX103" fmla="*/ 121967 w 133350"/>
              <a:gd name="connsiteY103" fmla="*/ 183 h 76200"/>
              <a:gd name="connsiteX104" fmla="*/ 123825 w 133350"/>
              <a:gd name="connsiteY104" fmla="*/ 0 h 76200"/>
              <a:gd name="connsiteX105" fmla="*/ 125683 w 133350"/>
              <a:gd name="connsiteY105" fmla="*/ 183 h 76200"/>
              <a:gd name="connsiteX106" fmla="*/ 127470 w 133350"/>
              <a:gd name="connsiteY106" fmla="*/ 725 h 76200"/>
              <a:gd name="connsiteX107" fmla="*/ 129117 w 133350"/>
              <a:gd name="connsiteY107" fmla="*/ 1605 h 76200"/>
              <a:gd name="connsiteX108" fmla="*/ 130560 w 133350"/>
              <a:gd name="connsiteY108" fmla="*/ 2790 h 76200"/>
              <a:gd name="connsiteX109" fmla="*/ 131745 w 133350"/>
              <a:gd name="connsiteY109" fmla="*/ 4233 h 76200"/>
              <a:gd name="connsiteX110" fmla="*/ 132625 w 133350"/>
              <a:gd name="connsiteY110" fmla="*/ 5880 h 76200"/>
              <a:gd name="connsiteX111" fmla="*/ 133167 w 133350"/>
              <a:gd name="connsiteY111" fmla="*/ 7667 h 76200"/>
              <a:gd name="connsiteX112" fmla="*/ 133350 w 133350"/>
              <a:gd name="connsiteY112" fmla="*/ 9525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33350" h="76200">
                <a:moveTo>
                  <a:pt x="16260" y="2790"/>
                </a:moveTo>
                <a:lnTo>
                  <a:pt x="73410" y="59940"/>
                </a:lnTo>
                <a:lnTo>
                  <a:pt x="66675" y="66675"/>
                </a:lnTo>
                <a:lnTo>
                  <a:pt x="59940" y="59940"/>
                </a:lnTo>
                <a:lnTo>
                  <a:pt x="117090" y="2790"/>
                </a:ln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lnTo>
                  <a:pt x="73410" y="73410"/>
                </a:lnTo>
                <a:cubicBezTo>
                  <a:pt x="72968" y="73852"/>
                  <a:pt x="72487" y="74247"/>
                  <a:pt x="71967" y="74595"/>
                </a:cubicBezTo>
                <a:cubicBezTo>
                  <a:pt x="71447" y="74942"/>
                  <a:pt x="70897" y="75236"/>
                  <a:pt x="70320" y="75475"/>
                </a:cubicBezTo>
                <a:cubicBezTo>
                  <a:pt x="69742" y="75714"/>
                  <a:pt x="69147" y="75895"/>
                  <a:pt x="68533" y="76017"/>
                </a:cubicBezTo>
                <a:cubicBezTo>
                  <a:pt x="67920" y="76139"/>
                  <a:pt x="67301" y="76200"/>
                  <a:pt x="66675" y="76200"/>
                </a:cubicBezTo>
                <a:cubicBezTo>
                  <a:pt x="66049" y="76200"/>
                  <a:pt x="65430" y="76139"/>
                  <a:pt x="64817" y="76017"/>
                </a:cubicBezTo>
                <a:cubicBezTo>
                  <a:pt x="64203" y="75895"/>
                  <a:pt x="63608" y="75714"/>
                  <a:pt x="63030" y="75475"/>
                </a:cubicBezTo>
                <a:cubicBezTo>
                  <a:pt x="62453" y="75236"/>
                  <a:pt x="61903" y="74943"/>
                  <a:pt x="61383" y="74595"/>
                </a:cubicBezTo>
                <a:cubicBezTo>
                  <a:pt x="60863" y="74247"/>
                  <a:pt x="60382" y="73852"/>
                  <a:pt x="59940" y="73410"/>
                </a:cubicBezTo>
                <a:lnTo>
                  <a:pt x="2790" y="16260"/>
                </a:ln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lose/>
                <a:moveTo>
                  <a:pt x="19050" y="9525"/>
                </a:moveTo>
                <a:cubicBezTo>
                  <a:pt x="19050" y="10150"/>
                  <a:pt x="18989" y="10770"/>
                  <a:pt x="18867" y="11383"/>
                </a:cubicBezTo>
                <a:cubicBezTo>
                  <a:pt x="18745" y="11997"/>
                  <a:pt x="18564" y="12592"/>
                  <a:pt x="18325" y="13170"/>
                </a:cubicBezTo>
                <a:cubicBezTo>
                  <a:pt x="18086" y="13748"/>
                  <a:pt x="17792" y="14297"/>
                  <a:pt x="17445" y="14817"/>
                </a:cubicBezTo>
                <a:cubicBezTo>
                  <a:pt x="17097" y="15337"/>
                  <a:pt x="16702" y="15818"/>
                  <a:pt x="16260" y="16260"/>
                </a:cubicBezTo>
                <a:cubicBezTo>
                  <a:pt x="15818" y="16702"/>
                  <a:pt x="15337" y="17097"/>
                  <a:pt x="14817" y="17445"/>
                </a:cubicBezTo>
                <a:cubicBezTo>
                  <a:pt x="14297" y="17792"/>
                  <a:pt x="13748" y="18086"/>
                  <a:pt x="13170" y="18325"/>
                </a:cubicBezTo>
                <a:cubicBezTo>
                  <a:pt x="12592" y="18564"/>
                  <a:pt x="11997" y="18745"/>
                  <a:pt x="11383" y="18867"/>
                </a:cubicBezTo>
                <a:cubicBezTo>
                  <a:pt x="10770" y="18989"/>
                  <a:pt x="10150" y="19050"/>
                  <a:pt x="9525" y="19050"/>
                </a:cubicBezTo>
                <a:cubicBezTo>
                  <a:pt x="8900" y="19050"/>
                  <a:pt x="8280" y="18989"/>
                  <a:pt x="7667" y="18867"/>
                </a:cubicBezTo>
                <a:cubicBezTo>
                  <a:pt x="7053" y="18745"/>
                  <a:pt x="6458" y="18564"/>
                  <a:pt x="5880" y="18325"/>
                </a:cubicBezTo>
                <a:cubicBezTo>
                  <a:pt x="5302" y="18086"/>
                  <a:pt x="4753" y="17792"/>
                  <a:pt x="4233" y="17445"/>
                </a:cubicBezTo>
                <a:cubicBezTo>
                  <a:pt x="3713" y="17097"/>
                  <a:pt x="3232" y="16702"/>
                  <a:pt x="2790" y="16260"/>
                </a:cubicBezTo>
                <a:cubicBezTo>
                  <a:pt x="2348" y="15818"/>
                  <a:pt x="1953" y="15337"/>
                  <a:pt x="1605" y="14817"/>
                </a:cubicBezTo>
                <a:cubicBezTo>
                  <a:pt x="1258" y="14297"/>
                  <a:pt x="964" y="13748"/>
                  <a:pt x="725" y="13170"/>
                </a:cubicBezTo>
                <a:cubicBezTo>
                  <a:pt x="486" y="12592"/>
                  <a:pt x="305" y="11997"/>
                  <a:pt x="183" y="11383"/>
                </a:cubicBezTo>
                <a:cubicBezTo>
                  <a:pt x="61" y="10770"/>
                  <a:pt x="0" y="10150"/>
                  <a:pt x="0" y="9525"/>
                </a:cubicBezTo>
                <a:cubicBezTo>
                  <a:pt x="0" y="8900"/>
                  <a:pt x="61" y="8280"/>
                  <a:pt x="183" y="7667"/>
                </a:cubicBezTo>
                <a:cubicBezTo>
                  <a:pt x="305" y="7053"/>
                  <a:pt x="486" y="6458"/>
                  <a:pt x="725" y="5880"/>
                </a:cubicBezTo>
                <a:cubicBezTo>
                  <a:pt x="964" y="5302"/>
                  <a:pt x="1258" y="4753"/>
                  <a:pt x="1605" y="4233"/>
                </a:cubicBezTo>
                <a:cubicBezTo>
                  <a:pt x="1953" y="3713"/>
                  <a:pt x="2348" y="3232"/>
                  <a:pt x="2790" y="2790"/>
                </a:cubicBezTo>
                <a:cubicBezTo>
                  <a:pt x="3232" y="2348"/>
                  <a:pt x="3713" y="1953"/>
                  <a:pt x="4233" y="1605"/>
                </a:cubicBezTo>
                <a:cubicBezTo>
                  <a:pt x="4753" y="1258"/>
                  <a:pt x="5302" y="964"/>
                  <a:pt x="5880" y="725"/>
                </a:cubicBezTo>
                <a:cubicBezTo>
                  <a:pt x="6458" y="486"/>
                  <a:pt x="7053" y="305"/>
                  <a:pt x="7667" y="183"/>
                </a:cubicBezTo>
                <a:cubicBezTo>
                  <a:pt x="8280" y="61"/>
                  <a:pt x="8900" y="0"/>
                  <a:pt x="9525" y="0"/>
                </a:cubicBezTo>
                <a:cubicBezTo>
                  <a:pt x="10150" y="0"/>
                  <a:pt x="10770" y="61"/>
                  <a:pt x="11383" y="183"/>
                </a:cubicBezTo>
                <a:cubicBezTo>
                  <a:pt x="11997" y="305"/>
                  <a:pt x="12592" y="486"/>
                  <a:pt x="13170" y="725"/>
                </a:cubicBezTo>
                <a:cubicBezTo>
                  <a:pt x="13748" y="964"/>
                  <a:pt x="14297" y="1258"/>
                  <a:pt x="14817" y="1605"/>
                </a:cubicBezTo>
                <a:cubicBezTo>
                  <a:pt x="15337" y="1953"/>
                  <a:pt x="15818" y="2348"/>
                  <a:pt x="16260" y="2790"/>
                </a:cubicBezTo>
                <a:cubicBezTo>
                  <a:pt x="16702" y="3232"/>
                  <a:pt x="17097" y="3713"/>
                  <a:pt x="17445" y="4233"/>
                </a:cubicBezTo>
                <a:cubicBezTo>
                  <a:pt x="17792" y="4753"/>
                  <a:pt x="18086" y="5302"/>
                  <a:pt x="18325" y="5880"/>
                </a:cubicBezTo>
                <a:cubicBezTo>
                  <a:pt x="18564" y="6458"/>
                  <a:pt x="18745" y="7053"/>
                  <a:pt x="18867" y="7667"/>
                </a:cubicBezTo>
                <a:cubicBezTo>
                  <a:pt x="18989" y="8280"/>
                  <a:pt x="19050" y="8900"/>
                  <a:pt x="19050" y="9525"/>
                </a:cubicBezTo>
                <a:close/>
                <a:moveTo>
                  <a:pt x="133350" y="9525"/>
                </a:moveTo>
                <a:cubicBezTo>
                  <a:pt x="133350" y="10150"/>
                  <a:pt x="133289" y="10770"/>
                  <a:pt x="133167" y="11383"/>
                </a:cubicBezTo>
                <a:cubicBezTo>
                  <a:pt x="133045" y="11997"/>
                  <a:pt x="132864" y="12592"/>
                  <a:pt x="132625" y="13170"/>
                </a:cubicBezTo>
                <a:cubicBezTo>
                  <a:pt x="132386" y="13748"/>
                  <a:pt x="132093" y="14297"/>
                  <a:pt x="131745" y="14817"/>
                </a:cubicBezTo>
                <a:cubicBezTo>
                  <a:pt x="131397" y="15337"/>
                  <a:pt x="131002" y="15818"/>
                  <a:pt x="130560" y="16260"/>
                </a:cubicBezTo>
                <a:cubicBezTo>
                  <a:pt x="130118" y="16702"/>
                  <a:pt x="129637" y="17097"/>
                  <a:pt x="129117" y="17445"/>
                </a:cubicBezTo>
                <a:cubicBezTo>
                  <a:pt x="128597" y="17792"/>
                  <a:pt x="128048" y="18086"/>
                  <a:pt x="127470" y="18325"/>
                </a:cubicBezTo>
                <a:cubicBezTo>
                  <a:pt x="126892" y="18564"/>
                  <a:pt x="126297" y="18745"/>
                  <a:pt x="125683" y="18867"/>
                </a:cubicBezTo>
                <a:cubicBezTo>
                  <a:pt x="125070" y="18989"/>
                  <a:pt x="124451" y="19050"/>
                  <a:pt x="123825" y="19050"/>
                </a:cubicBezTo>
                <a:cubicBezTo>
                  <a:pt x="123199" y="19050"/>
                  <a:pt x="122580" y="18989"/>
                  <a:pt x="121967" y="18867"/>
                </a:cubicBezTo>
                <a:cubicBezTo>
                  <a:pt x="121353" y="18745"/>
                  <a:pt x="120758" y="18564"/>
                  <a:pt x="120180" y="18325"/>
                </a:cubicBezTo>
                <a:cubicBezTo>
                  <a:pt x="119602" y="18086"/>
                  <a:pt x="119053" y="17792"/>
                  <a:pt x="118533" y="17445"/>
                </a:cubicBezTo>
                <a:cubicBezTo>
                  <a:pt x="118013" y="17097"/>
                  <a:pt x="117532" y="16702"/>
                  <a:pt x="117090" y="16260"/>
                </a:cubicBezTo>
                <a:cubicBezTo>
                  <a:pt x="116647" y="15818"/>
                  <a:pt x="116253" y="15337"/>
                  <a:pt x="115905" y="14817"/>
                </a:cubicBezTo>
                <a:cubicBezTo>
                  <a:pt x="115557" y="14297"/>
                  <a:pt x="115264" y="13748"/>
                  <a:pt x="115025" y="13170"/>
                </a:cubicBezTo>
                <a:cubicBezTo>
                  <a:pt x="114786" y="12592"/>
                  <a:pt x="114605" y="11997"/>
                  <a:pt x="114483" y="11383"/>
                </a:cubicBezTo>
                <a:cubicBezTo>
                  <a:pt x="114361" y="10770"/>
                  <a:pt x="114300" y="10150"/>
                  <a:pt x="114300" y="9525"/>
                </a:cubicBezTo>
                <a:cubicBezTo>
                  <a:pt x="114300" y="8900"/>
                  <a:pt x="114361" y="8280"/>
                  <a:pt x="114483" y="7667"/>
                </a:cubicBezTo>
                <a:cubicBezTo>
                  <a:pt x="114605" y="7053"/>
                  <a:pt x="114786" y="6458"/>
                  <a:pt x="115025" y="5880"/>
                </a:cubicBezTo>
                <a:cubicBezTo>
                  <a:pt x="115264" y="5302"/>
                  <a:pt x="115557" y="4753"/>
                  <a:pt x="115905" y="4233"/>
                </a:cubicBezTo>
                <a:cubicBezTo>
                  <a:pt x="116253" y="3713"/>
                  <a:pt x="116647" y="3232"/>
                  <a:pt x="117090" y="2790"/>
                </a:cubicBezTo>
                <a:cubicBezTo>
                  <a:pt x="117532" y="2348"/>
                  <a:pt x="118013" y="1953"/>
                  <a:pt x="118533" y="1605"/>
                </a:cubicBezTo>
                <a:cubicBezTo>
                  <a:pt x="119053" y="1258"/>
                  <a:pt x="119602" y="964"/>
                  <a:pt x="120180" y="725"/>
                </a:cubicBezTo>
                <a:cubicBezTo>
                  <a:pt x="120758" y="486"/>
                  <a:pt x="121353" y="305"/>
                  <a:pt x="121967" y="183"/>
                </a:cubicBezTo>
                <a:cubicBezTo>
                  <a:pt x="122580" y="61"/>
                  <a:pt x="123199" y="0"/>
                  <a:pt x="123825" y="0"/>
                </a:cubicBezTo>
                <a:cubicBezTo>
                  <a:pt x="124451" y="0"/>
                  <a:pt x="125070" y="61"/>
                  <a:pt x="125683" y="183"/>
                </a:cubicBezTo>
                <a:cubicBezTo>
                  <a:pt x="126297" y="305"/>
                  <a:pt x="126892" y="486"/>
                  <a:pt x="127470" y="725"/>
                </a:cubicBezTo>
                <a:cubicBezTo>
                  <a:pt x="128048" y="964"/>
                  <a:pt x="128597" y="1258"/>
                  <a:pt x="129117" y="1605"/>
                </a:cubicBezTo>
                <a:cubicBezTo>
                  <a:pt x="129637" y="1953"/>
                  <a:pt x="130118" y="2348"/>
                  <a:pt x="130560" y="2790"/>
                </a:cubicBezTo>
                <a:cubicBezTo>
                  <a:pt x="131002" y="3232"/>
                  <a:pt x="131397" y="3713"/>
                  <a:pt x="131745" y="4233"/>
                </a:cubicBezTo>
                <a:cubicBezTo>
                  <a:pt x="132093" y="4753"/>
                  <a:pt x="132386" y="5302"/>
                  <a:pt x="132625" y="5880"/>
                </a:cubicBezTo>
                <a:cubicBezTo>
                  <a:pt x="132864" y="6458"/>
                  <a:pt x="133045" y="7053"/>
                  <a:pt x="133167" y="7667"/>
                </a:cubicBezTo>
                <a:cubicBezTo>
                  <a:pt x="133289" y="8280"/>
                  <a:pt x="133350" y="8900"/>
                  <a:pt x="133350" y="952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theme" Target="../theme/theme10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93.xml"/><Relationship Id="rId17" Type="http://schemas.openxmlformats.org/officeDocument/2006/relationships/tags" Target="../tags/tag92.xml"/><Relationship Id="rId16" Type="http://schemas.openxmlformats.org/officeDocument/2006/relationships/tags" Target="../tags/tag91.xml"/><Relationship Id="rId15" Type="http://schemas.openxmlformats.org/officeDocument/2006/relationships/tags" Target="../tags/tag90.xml"/><Relationship Id="rId14" Type="http://schemas.openxmlformats.org/officeDocument/2006/relationships/tags" Target="../tags/tag89.xml"/><Relationship Id="rId13" Type="http://schemas.openxmlformats.org/officeDocument/2006/relationships/tags" Target="../tags/tag88.xml"/><Relationship Id="rId12" Type="http://schemas.openxmlformats.org/officeDocument/2006/relationships/tags" Target="../tags/tag8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heme" Target="../theme/theme3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theme" Target="../theme/theme4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theme" Target="../theme/theme5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slideLayout" Target="../slideLayouts/slideLayout2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theme" Target="../theme/theme6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slideLayout" Target="../slideLayouts/slideLayout2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theme" Target="../theme/theme7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slideLayout" Target="../slideLayouts/slideLayout2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theme" Target="../theme/theme8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theme" Target="../theme/theme9.xml"/><Relationship Id="rId8" Type="http://schemas.openxmlformats.org/officeDocument/2006/relationships/tags" Target="../tags/tag184.xml"/><Relationship Id="rId7" Type="http://schemas.openxmlformats.org/officeDocument/2006/relationships/tags" Target="../tags/tag183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Lato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Lato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Lato" charset="0"/>
              <a:ea typeface="Lato" charset="0"/>
              <a:sym typeface="Lato" charset="0"/>
            </a:endParaRPr>
          </a:p>
        </p:txBody>
      </p:sp>
    </p:spTree>
    <p:custDataLst>
      <p:tags r:id="rId1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Manrope ExtraBold" charset="0"/>
          <a:cs typeface="Manrope ExtraBold" charset="0"/>
          <a:sym typeface="Manrope ExtraBold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Lato" charset="0"/>
          <a:cs typeface="Lato" charset="0"/>
          <a:sym typeface="Lato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0" normalizeH="0" baseline="0">
          <a:ln>
            <a:noFill/>
            <a:prstDash val="sysDot"/>
          </a:ln>
          <a:solidFill>
            <a:schemeClr val="tx1"/>
          </a:solidFill>
          <a:uFillTx/>
          <a:latin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16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400" b="0" i="0" u="none" strike="noStrike" kern="1200" cap="none" spc="150" normalizeH="0" baseline="0">
          <a:solidFill>
            <a:schemeClr val="tx1"/>
          </a:solidFill>
          <a:uFillTx/>
          <a:latin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" Type="http://schemas.openxmlformats.org/officeDocument/2006/relationships/tags" Target="../tags/tag20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289.xml"/><Relationship Id="rId2" Type="http://schemas.openxmlformats.org/officeDocument/2006/relationships/tags" Target="../tags/tag288.xml"/><Relationship Id="rId1" Type="http://schemas.openxmlformats.org/officeDocument/2006/relationships/tags" Target="../tags/tag28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tags" Target="../tags/tag29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293.xml"/><Relationship Id="rId2" Type="http://schemas.openxmlformats.org/officeDocument/2006/relationships/tags" Target="../tags/tag292.xml"/><Relationship Id="rId1" Type="http://schemas.openxmlformats.org/officeDocument/2006/relationships/tags" Target="../tags/tag291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00.xml"/><Relationship Id="rId8" Type="http://schemas.openxmlformats.org/officeDocument/2006/relationships/tags" Target="../tags/tag299.xml"/><Relationship Id="rId7" Type="http://schemas.openxmlformats.org/officeDocument/2006/relationships/tags" Target="../tags/tag298.xml"/><Relationship Id="rId6" Type="http://schemas.openxmlformats.org/officeDocument/2006/relationships/tags" Target="../tags/tag297.xml"/><Relationship Id="rId5" Type="http://schemas.openxmlformats.org/officeDocument/2006/relationships/image" Target="../media/image16.png"/><Relationship Id="rId4" Type="http://schemas.openxmlformats.org/officeDocument/2006/relationships/tags" Target="../tags/tag296.xml"/><Relationship Id="rId3" Type="http://schemas.openxmlformats.org/officeDocument/2006/relationships/image" Target="../media/image15.jpeg"/><Relationship Id="rId20" Type="http://schemas.openxmlformats.org/officeDocument/2006/relationships/notesSlide" Target="../notesSlides/notesSlide6.xml"/><Relationship Id="rId2" Type="http://schemas.openxmlformats.org/officeDocument/2006/relationships/tags" Target="../tags/tag295.xml"/><Relationship Id="rId19" Type="http://schemas.openxmlformats.org/officeDocument/2006/relationships/slideLayout" Target="../slideLayouts/slideLayout25.xml"/><Relationship Id="rId18" Type="http://schemas.openxmlformats.org/officeDocument/2006/relationships/tags" Target="../tags/tag307.xml"/><Relationship Id="rId17" Type="http://schemas.openxmlformats.org/officeDocument/2006/relationships/image" Target="../media/image18.png"/><Relationship Id="rId16" Type="http://schemas.openxmlformats.org/officeDocument/2006/relationships/image" Target="../media/image17.jpeg"/><Relationship Id="rId15" Type="http://schemas.openxmlformats.org/officeDocument/2006/relationships/tags" Target="../tags/tag306.xml"/><Relationship Id="rId14" Type="http://schemas.openxmlformats.org/officeDocument/2006/relationships/tags" Target="../tags/tag305.xml"/><Relationship Id="rId13" Type="http://schemas.openxmlformats.org/officeDocument/2006/relationships/tags" Target="../tags/tag304.xml"/><Relationship Id="rId12" Type="http://schemas.openxmlformats.org/officeDocument/2006/relationships/tags" Target="../tags/tag303.xml"/><Relationship Id="rId11" Type="http://schemas.openxmlformats.org/officeDocument/2006/relationships/tags" Target="../tags/tag302.xml"/><Relationship Id="rId10" Type="http://schemas.openxmlformats.org/officeDocument/2006/relationships/tags" Target="../tags/tag301.xml"/><Relationship Id="rId1" Type="http://schemas.openxmlformats.org/officeDocument/2006/relationships/tags" Target="../tags/tag29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15.xml"/><Relationship Id="rId8" Type="http://schemas.openxmlformats.org/officeDocument/2006/relationships/tags" Target="../tags/tag314.xml"/><Relationship Id="rId7" Type="http://schemas.openxmlformats.org/officeDocument/2006/relationships/tags" Target="../tags/tag313.xml"/><Relationship Id="rId6" Type="http://schemas.openxmlformats.org/officeDocument/2006/relationships/tags" Target="../tags/tag312.xml"/><Relationship Id="rId5" Type="http://schemas.openxmlformats.org/officeDocument/2006/relationships/tags" Target="../tags/tag311.xml"/><Relationship Id="rId4" Type="http://schemas.openxmlformats.org/officeDocument/2006/relationships/image" Target="../media/image19.png"/><Relationship Id="rId3" Type="http://schemas.openxmlformats.org/officeDocument/2006/relationships/tags" Target="../tags/tag310.xml"/><Relationship Id="rId2" Type="http://schemas.openxmlformats.org/officeDocument/2006/relationships/tags" Target="../tags/tag309.xml"/><Relationship Id="rId17" Type="http://schemas.openxmlformats.org/officeDocument/2006/relationships/notesSlide" Target="../notesSlides/notesSlide7.xml"/><Relationship Id="rId16" Type="http://schemas.openxmlformats.org/officeDocument/2006/relationships/slideLayout" Target="../slideLayouts/slideLayout26.xml"/><Relationship Id="rId15" Type="http://schemas.openxmlformats.org/officeDocument/2006/relationships/tags" Target="../tags/tag320.xml"/><Relationship Id="rId14" Type="http://schemas.openxmlformats.org/officeDocument/2006/relationships/image" Target="../media/image18.png"/><Relationship Id="rId13" Type="http://schemas.openxmlformats.org/officeDocument/2006/relationships/tags" Target="../tags/tag319.xml"/><Relationship Id="rId12" Type="http://schemas.openxmlformats.org/officeDocument/2006/relationships/tags" Target="../tags/tag318.xml"/><Relationship Id="rId11" Type="http://schemas.openxmlformats.org/officeDocument/2006/relationships/tags" Target="../tags/tag317.xml"/><Relationship Id="rId10" Type="http://schemas.openxmlformats.org/officeDocument/2006/relationships/tags" Target="../tags/tag316.xml"/><Relationship Id="rId1" Type="http://schemas.openxmlformats.org/officeDocument/2006/relationships/tags" Target="../tags/tag30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327.xml"/><Relationship Id="rId8" Type="http://schemas.openxmlformats.org/officeDocument/2006/relationships/tags" Target="../tags/tag326.xml"/><Relationship Id="rId7" Type="http://schemas.openxmlformats.org/officeDocument/2006/relationships/tags" Target="../tags/tag325.xml"/><Relationship Id="rId6" Type="http://schemas.openxmlformats.org/officeDocument/2006/relationships/tags" Target="../tags/tag324.xml"/><Relationship Id="rId5" Type="http://schemas.openxmlformats.org/officeDocument/2006/relationships/image" Target="../media/image21.jpeg"/><Relationship Id="rId4" Type="http://schemas.openxmlformats.org/officeDocument/2006/relationships/tags" Target="../tags/tag323.xml"/><Relationship Id="rId3" Type="http://schemas.openxmlformats.org/officeDocument/2006/relationships/image" Target="../media/image20.jpeg"/><Relationship Id="rId26" Type="http://schemas.openxmlformats.org/officeDocument/2006/relationships/notesSlide" Target="../notesSlides/notesSlide8.xml"/><Relationship Id="rId25" Type="http://schemas.openxmlformats.org/officeDocument/2006/relationships/slideLayout" Target="../slideLayouts/slideLayout25.xml"/><Relationship Id="rId24" Type="http://schemas.openxmlformats.org/officeDocument/2006/relationships/tags" Target="../tags/tag337.xml"/><Relationship Id="rId23" Type="http://schemas.openxmlformats.org/officeDocument/2006/relationships/image" Target="../media/image25.png"/><Relationship Id="rId22" Type="http://schemas.openxmlformats.org/officeDocument/2006/relationships/image" Target="../media/image24.jpeg"/><Relationship Id="rId21" Type="http://schemas.openxmlformats.org/officeDocument/2006/relationships/tags" Target="../tags/tag336.xml"/><Relationship Id="rId20" Type="http://schemas.openxmlformats.org/officeDocument/2006/relationships/image" Target="../media/image23.png"/><Relationship Id="rId2" Type="http://schemas.openxmlformats.org/officeDocument/2006/relationships/tags" Target="../tags/tag322.xml"/><Relationship Id="rId19" Type="http://schemas.openxmlformats.org/officeDocument/2006/relationships/tags" Target="../tags/tag335.xml"/><Relationship Id="rId18" Type="http://schemas.openxmlformats.org/officeDocument/2006/relationships/image" Target="../media/image15.jpeg"/><Relationship Id="rId17" Type="http://schemas.openxmlformats.org/officeDocument/2006/relationships/tags" Target="../tags/tag334.xml"/><Relationship Id="rId16" Type="http://schemas.openxmlformats.org/officeDocument/2006/relationships/image" Target="../media/image22.jpeg"/><Relationship Id="rId15" Type="http://schemas.openxmlformats.org/officeDocument/2006/relationships/tags" Target="../tags/tag333.xml"/><Relationship Id="rId14" Type="http://schemas.openxmlformats.org/officeDocument/2006/relationships/tags" Target="../tags/tag332.xml"/><Relationship Id="rId13" Type="http://schemas.openxmlformats.org/officeDocument/2006/relationships/tags" Target="../tags/tag331.xml"/><Relationship Id="rId12" Type="http://schemas.openxmlformats.org/officeDocument/2006/relationships/tags" Target="../tags/tag330.xml"/><Relationship Id="rId11" Type="http://schemas.openxmlformats.org/officeDocument/2006/relationships/tags" Target="../tags/tag329.xml"/><Relationship Id="rId10" Type="http://schemas.openxmlformats.org/officeDocument/2006/relationships/tags" Target="../tags/tag328.xml"/><Relationship Id="rId1" Type="http://schemas.openxmlformats.org/officeDocument/2006/relationships/tags" Target="../tags/tag32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340.xml"/><Relationship Id="rId2" Type="http://schemas.openxmlformats.org/officeDocument/2006/relationships/tags" Target="../tags/tag339.xml"/><Relationship Id="rId1" Type="http://schemas.openxmlformats.org/officeDocument/2006/relationships/tags" Target="../tags/tag338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49.xml"/><Relationship Id="rId8" Type="http://schemas.openxmlformats.org/officeDocument/2006/relationships/tags" Target="../tags/tag348.xml"/><Relationship Id="rId7" Type="http://schemas.openxmlformats.org/officeDocument/2006/relationships/tags" Target="../tags/tag347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29.xml"/><Relationship Id="rId11" Type="http://schemas.openxmlformats.org/officeDocument/2006/relationships/tags" Target="../tags/tag350.xml"/><Relationship Id="rId10" Type="http://schemas.openxmlformats.org/officeDocument/2006/relationships/image" Target="../media/image26.png"/><Relationship Id="rId1" Type="http://schemas.openxmlformats.org/officeDocument/2006/relationships/tags" Target="../tags/tag341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59.xml"/><Relationship Id="rId8" Type="http://schemas.openxmlformats.org/officeDocument/2006/relationships/tags" Target="../tags/tag358.xml"/><Relationship Id="rId7" Type="http://schemas.openxmlformats.org/officeDocument/2006/relationships/tags" Target="../tags/tag357.xml"/><Relationship Id="rId6" Type="http://schemas.openxmlformats.org/officeDocument/2006/relationships/tags" Target="../tags/tag356.xml"/><Relationship Id="rId5" Type="http://schemas.openxmlformats.org/officeDocument/2006/relationships/tags" Target="../tags/tag355.xml"/><Relationship Id="rId4" Type="http://schemas.openxmlformats.org/officeDocument/2006/relationships/tags" Target="../tags/tag354.xml"/><Relationship Id="rId3" Type="http://schemas.openxmlformats.org/officeDocument/2006/relationships/tags" Target="../tags/tag353.xml"/><Relationship Id="rId2" Type="http://schemas.openxmlformats.org/officeDocument/2006/relationships/tags" Target="../tags/tag352.xml"/><Relationship Id="rId16" Type="http://schemas.openxmlformats.org/officeDocument/2006/relationships/notesSlide" Target="../notesSlides/notesSlide10.x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361.xml"/><Relationship Id="rId13" Type="http://schemas.openxmlformats.org/officeDocument/2006/relationships/image" Target="../media/image29.jpeg"/><Relationship Id="rId12" Type="http://schemas.openxmlformats.org/officeDocument/2006/relationships/image" Target="../media/image28.png"/><Relationship Id="rId11" Type="http://schemas.openxmlformats.org/officeDocument/2006/relationships/image" Target="../media/image27.png"/><Relationship Id="rId10" Type="http://schemas.openxmlformats.org/officeDocument/2006/relationships/tags" Target="../tags/tag360.xml"/><Relationship Id="rId1" Type="http://schemas.openxmlformats.org/officeDocument/2006/relationships/tags" Target="../tags/tag351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364.xml"/><Relationship Id="rId2" Type="http://schemas.openxmlformats.org/officeDocument/2006/relationships/tags" Target="../tags/tag363.xml"/><Relationship Id="rId1" Type="http://schemas.openxmlformats.org/officeDocument/2006/relationships/tags" Target="../tags/tag36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18.xml"/><Relationship Id="rId8" Type="http://schemas.openxmlformats.org/officeDocument/2006/relationships/tags" Target="../tags/tag217.xml"/><Relationship Id="rId7" Type="http://schemas.openxmlformats.org/officeDocument/2006/relationships/tags" Target="../tags/tag216.xml"/><Relationship Id="rId6" Type="http://schemas.openxmlformats.org/officeDocument/2006/relationships/tags" Target="../tags/tag215.xml"/><Relationship Id="rId5" Type="http://schemas.openxmlformats.org/officeDocument/2006/relationships/tags" Target="../tags/tag214.xml"/><Relationship Id="rId4" Type="http://schemas.openxmlformats.org/officeDocument/2006/relationships/tags" Target="../tags/tag213.xml"/><Relationship Id="rId3" Type="http://schemas.openxmlformats.org/officeDocument/2006/relationships/tags" Target="../tags/tag212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23.xml"/><Relationship Id="rId20" Type="http://schemas.openxmlformats.org/officeDocument/2006/relationships/tags" Target="../tags/tag229.xml"/><Relationship Id="rId2" Type="http://schemas.openxmlformats.org/officeDocument/2006/relationships/tags" Target="../tags/tag211.xml"/><Relationship Id="rId19" Type="http://schemas.openxmlformats.org/officeDocument/2006/relationships/tags" Target="../tags/tag228.xml"/><Relationship Id="rId18" Type="http://schemas.openxmlformats.org/officeDocument/2006/relationships/tags" Target="../tags/tag227.xml"/><Relationship Id="rId17" Type="http://schemas.openxmlformats.org/officeDocument/2006/relationships/tags" Target="../tags/tag226.xml"/><Relationship Id="rId16" Type="http://schemas.openxmlformats.org/officeDocument/2006/relationships/tags" Target="../tags/tag225.xml"/><Relationship Id="rId15" Type="http://schemas.openxmlformats.org/officeDocument/2006/relationships/tags" Target="../tags/tag224.xml"/><Relationship Id="rId14" Type="http://schemas.openxmlformats.org/officeDocument/2006/relationships/tags" Target="../tags/tag223.xml"/><Relationship Id="rId13" Type="http://schemas.openxmlformats.org/officeDocument/2006/relationships/tags" Target="../tags/tag222.xml"/><Relationship Id="rId12" Type="http://schemas.openxmlformats.org/officeDocument/2006/relationships/tags" Target="../tags/tag221.xml"/><Relationship Id="rId11" Type="http://schemas.openxmlformats.org/officeDocument/2006/relationships/tags" Target="../tags/tag220.xml"/><Relationship Id="rId10" Type="http://schemas.openxmlformats.org/officeDocument/2006/relationships/tags" Target="../tags/tag219.xml"/><Relationship Id="rId1" Type="http://schemas.openxmlformats.org/officeDocument/2006/relationships/tags" Target="../tags/tag2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tags" Target="../tags/tag365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72.xml"/><Relationship Id="rId8" Type="http://schemas.openxmlformats.org/officeDocument/2006/relationships/tags" Target="../tags/tag371.xml"/><Relationship Id="rId7" Type="http://schemas.openxmlformats.org/officeDocument/2006/relationships/tags" Target="../tags/tag370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3" Type="http://schemas.openxmlformats.org/officeDocument/2006/relationships/notesSlide" Target="../notesSlides/notesSlide11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374.xml"/><Relationship Id="rId10" Type="http://schemas.openxmlformats.org/officeDocument/2006/relationships/tags" Target="../tags/tag373.xml"/><Relationship Id="rId1" Type="http://schemas.openxmlformats.org/officeDocument/2006/relationships/tags" Target="../tags/tag36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76.xml"/><Relationship Id="rId1" Type="http://schemas.openxmlformats.org/officeDocument/2006/relationships/tags" Target="../tags/tag37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" Type="http://schemas.openxmlformats.org/officeDocument/2006/relationships/tags" Target="../tags/tag23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tags" Target="../tags/tag240.xml"/><Relationship Id="rId7" Type="http://schemas.openxmlformats.org/officeDocument/2006/relationships/tags" Target="../tags/tag239.xml"/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6" Type="http://schemas.openxmlformats.org/officeDocument/2006/relationships/notesSlide" Target="../notesSlides/notesSlide3.xml"/><Relationship Id="rId15" Type="http://schemas.openxmlformats.org/officeDocument/2006/relationships/slideLayout" Target="../slideLayouts/slideLayout25.xml"/><Relationship Id="rId14" Type="http://schemas.openxmlformats.org/officeDocument/2006/relationships/tags" Target="../tags/tag243.xml"/><Relationship Id="rId13" Type="http://schemas.openxmlformats.org/officeDocument/2006/relationships/image" Target="../media/image5.jpeg"/><Relationship Id="rId12" Type="http://schemas.openxmlformats.org/officeDocument/2006/relationships/image" Target="../media/image4.png"/><Relationship Id="rId11" Type="http://schemas.openxmlformats.org/officeDocument/2006/relationships/image" Target="../media/image3.jpeg"/><Relationship Id="rId10" Type="http://schemas.openxmlformats.org/officeDocument/2006/relationships/tags" Target="../tags/tag242.xml"/><Relationship Id="rId1" Type="http://schemas.openxmlformats.org/officeDocument/2006/relationships/tags" Target="../tags/tag23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4" Type="http://schemas.openxmlformats.org/officeDocument/2006/relationships/tags" Target="../tags/tag247.xml"/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1" Type="http://schemas.openxmlformats.org/officeDocument/2006/relationships/slideLayout" Target="../slideLayouts/slideLayout26.xml"/><Relationship Id="rId10" Type="http://schemas.openxmlformats.org/officeDocument/2006/relationships/tags" Target="../tags/tag250.xml"/><Relationship Id="rId1" Type="http://schemas.openxmlformats.org/officeDocument/2006/relationships/tags" Target="../tags/tag24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" Type="http://schemas.openxmlformats.org/officeDocument/2006/relationships/tags" Target="../tags/tag25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tags" Target="../tags/tag259.xml"/><Relationship Id="rId7" Type="http://schemas.openxmlformats.org/officeDocument/2006/relationships/tags" Target="../tags/tag258.xml"/><Relationship Id="rId6" Type="http://schemas.openxmlformats.org/officeDocument/2006/relationships/tags" Target="../tags/tag257.xml"/><Relationship Id="rId5" Type="http://schemas.openxmlformats.org/officeDocument/2006/relationships/image" Target="../media/image10.png"/><Relationship Id="rId4" Type="http://schemas.openxmlformats.org/officeDocument/2006/relationships/tags" Target="../tags/tag256.xml"/><Relationship Id="rId3" Type="http://schemas.openxmlformats.org/officeDocument/2006/relationships/image" Target="../media/image9.webp"/><Relationship Id="rId2" Type="http://schemas.openxmlformats.org/officeDocument/2006/relationships/tags" Target="../tags/tag255.xml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263.xml"/><Relationship Id="rId11" Type="http://schemas.openxmlformats.org/officeDocument/2006/relationships/tags" Target="../tags/tag262.xml"/><Relationship Id="rId10" Type="http://schemas.openxmlformats.org/officeDocument/2006/relationships/tags" Target="../tags/tag261.xml"/><Relationship Id="rId1" Type="http://schemas.openxmlformats.org/officeDocument/2006/relationships/tags" Target="../tags/tag25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71.xml"/><Relationship Id="rId8" Type="http://schemas.openxmlformats.org/officeDocument/2006/relationships/tags" Target="../tags/tag270.xml"/><Relationship Id="rId7" Type="http://schemas.openxmlformats.org/officeDocument/2006/relationships/tags" Target="../tags/tag269.xml"/><Relationship Id="rId6" Type="http://schemas.openxmlformats.org/officeDocument/2006/relationships/tags" Target="../tags/tag268.xml"/><Relationship Id="rId5" Type="http://schemas.openxmlformats.org/officeDocument/2006/relationships/tags" Target="../tags/tag267.xml"/><Relationship Id="rId4" Type="http://schemas.openxmlformats.org/officeDocument/2006/relationships/tags" Target="../tags/tag266.xml"/><Relationship Id="rId3" Type="http://schemas.openxmlformats.org/officeDocument/2006/relationships/image" Target="../media/image11.webp"/><Relationship Id="rId2" Type="http://schemas.openxmlformats.org/officeDocument/2006/relationships/tags" Target="../tags/tag265.xml"/><Relationship Id="rId11" Type="http://schemas.openxmlformats.org/officeDocument/2006/relationships/slideLayout" Target="../slideLayouts/slideLayout27.xml"/><Relationship Id="rId10" Type="http://schemas.openxmlformats.org/officeDocument/2006/relationships/tags" Target="../tags/tag272.xml"/><Relationship Id="rId1" Type="http://schemas.openxmlformats.org/officeDocument/2006/relationships/tags" Target="../tags/tag264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image" Target="../media/image13.jpeg"/><Relationship Id="rId4" Type="http://schemas.openxmlformats.org/officeDocument/2006/relationships/tags" Target="../tags/tag275.xml"/><Relationship Id="rId3" Type="http://schemas.openxmlformats.org/officeDocument/2006/relationships/image" Target="../media/image12.jpeg"/><Relationship Id="rId2" Type="http://schemas.openxmlformats.org/officeDocument/2006/relationships/tags" Target="../tags/tag274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286.xml"/><Relationship Id="rId16" Type="http://schemas.openxmlformats.org/officeDocument/2006/relationships/image" Target="../media/image14.jpeg"/><Relationship Id="rId15" Type="http://schemas.openxmlformats.org/officeDocument/2006/relationships/tags" Target="../tags/tag285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2931795" y="389255"/>
            <a:ext cx="6328410" cy="2091055"/>
          </a:xfrm>
        </p:spPr>
        <p:txBody>
          <a:bodyPr>
            <a:normAutofit/>
          </a:bodyPr>
          <a:lstStyle/>
          <a:p>
            <a:r>
              <a:rPr lang="pl-PL" altLang="en-US" sz="36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Robust Learning Ltd</a:t>
            </a:r>
            <a:endParaRPr lang="pl-PL" altLang="en-US" sz="360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  <a:p>
            <a:r>
              <a:rPr lang="pl-PL" altLang="en-US" sz="20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In Cooperation with</a:t>
            </a:r>
            <a:r>
              <a:rPr lang="pl-PL" altLang="en-US" sz="24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 Kamil Truszkowski</a:t>
            </a:r>
            <a:endParaRPr lang="pl-PL" altLang="en-US" sz="240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2011045" y="3108960"/>
            <a:ext cx="8169910" cy="1392555"/>
          </a:xfrm>
        </p:spPr>
        <p:txBody>
          <a:bodyPr>
            <a:noAutofit/>
          </a:bodyPr>
          <a:lstStyle/>
          <a:p>
            <a:r>
              <a:rPr lang="en-US" sz="72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Langualiser </a:t>
            </a:r>
            <a:endParaRPr lang="en-US" sz="72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</p:txBody>
      </p:sp>
      <p:sp>
        <p:nvSpPr>
          <p:cNvPr id="2" name="Pole tekstowe 1"/>
          <p:cNvSpPr txBox="1"/>
          <p:nvPr/>
        </p:nvSpPr>
        <p:spPr>
          <a:xfrm>
            <a:off x="2010410" y="1938655"/>
            <a:ext cx="8171180" cy="1287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pl-PL" altLang="en-US" sz="20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Presents</a:t>
            </a:r>
            <a:endParaRPr lang="pl-PL" altLang="en-US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  <a:p>
            <a:pPr algn="ctr"/>
            <a:endParaRPr lang="pl-PL" altLang="en-US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  <a:p>
            <a:pPr algn="ctr"/>
            <a:r>
              <a:rPr lang="pl-PL" altLang="en-US" sz="20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Your Future Languagemate</a:t>
            </a:r>
            <a:endParaRPr lang="pl-PL" altLang="en-US" sz="200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03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Design Concept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pPr marL="457200" lvl="1" indent="0">
              <a:buNone/>
            </a:pPr>
            <a:endParaRPr lang="zh-CN" altLang="en-US"/>
          </a:p>
          <a:p>
            <a:r>
              <a:rPr lang="zh-CN" altLang="en-US"/>
              <a:t>Elegance and sophistication</a:t>
            </a:r>
            <a:endParaRPr lang="zh-CN" altLang="en-US"/>
          </a:p>
          <a:p>
            <a:pPr lvl="1"/>
            <a:r>
              <a:rPr lang="zh-CN" altLang="en-US"/>
              <a:t>Bordeaux purple exudes a sense of elegance and sophistication, perfect for a high-end design concept.</a:t>
            </a:r>
            <a:endParaRPr lang="zh-CN" altLang="en-US"/>
          </a:p>
          <a:p>
            <a:r>
              <a:rPr lang="zh-CN" altLang="en-US"/>
              <a:t>Creativity and uniqueness</a:t>
            </a:r>
            <a:endParaRPr lang="zh-CN" altLang="en-US"/>
          </a:p>
          <a:p>
            <a:pPr lvl="1"/>
            <a:r>
              <a:rPr lang="zh-CN" altLang="en-US"/>
              <a:t>Using Bordeaux purple as the main color scheme can help the project stand out with a creative and unique visual identity.</a:t>
            </a:r>
            <a:endParaRPr lang="zh-CN" altLang="en-US"/>
          </a:p>
          <a:p>
            <a:pPr lvl="0"/>
            <a:r>
              <a:rPr lang="pl-PL" altLang="zh-CN"/>
              <a:t>A fact that Bordeaux wine is the most preferred one by our PM is a pure correlation here :D</a:t>
            </a:r>
            <a:endParaRPr lang="pl-PL" altLang="zh-CN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r>
              <a:rPr lang="pl-PL" altLang="zh-CN"/>
              <a:t>Why We’ve chosen </a:t>
            </a:r>
            <a:r>
              <a:rPr lang="zh-CN" altLang="en-US"/>
              <a:t>Bordeaux Purple as Main Color</a:t>
            </a:r>
            <a:r>
              <a:rPr lang="pl-PL" altLang="zh-CN"/>
              <a:t>?</a:t>
            </a:r>
            <a:endParaRPr lang="pl-PL" altLang="zh-CN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04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Features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Interactive Language Lessons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pic>
        <p:nvPicPr>
          <p:cNvPr id="2" name="图片 1" descr="C:\Users\Camil\OneDrive\Pulpit\maxresdefault.jpgmaxresdefault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843" r="1843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 descr="C:\Users\Camil\OneDrive\Pulpit\cover_Hi-it-s-Duo-Meet-the-AI-behind-the-meme-1.pngcover_Hi-it-s-Duo-Meet-the-AI-behind-the-meme-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6212" b="621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Interactive exercises and games to make learning fun and effective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Engaging Activities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Receive instant feedback on pronunciation and grammar for improvement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Real-time Feedback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Tailored lessons based on individual progress and goals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Personalized Learning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C:\Users\Camil\OneDrive\Pulpit\b53ca90ee7b03fb3347604c8947c301d.jpgb53ca90ee7b03fb3347604c8947c301d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/>
          <a:srcRect t="25617" b="25617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2" name="Pole tekstowe 11"/>
          <p:cNvSpPr txBox="1"/>
          <p:nvPr/>
        </p:nvSpPr>
        <p:spPr>
          <a:xfrm>
            <a:off x="2841625" y="2332355"/>
            <a:ext cx="1656080" cy="358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pl-PL" altLang="en-US" b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Obraz 1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841625" y="2306320"/>
            <a:ext cx="972185" cy="318770"/>
          </a:xfrm>
          <a:prstGeom prst="rect">
            <a:avLst/>
          </a:prstGeom>
        </p:spPr>
      </p:pic>
      <p:sp>
        <p:nvSpPr>
          <p:cNvPr id="14" name="Pole tekstowe 13"/>
          <p:cNvSpPr txBox="1"/>
          <p:nvPr/>
        </p:nvSpPr>
        <p:spPr>
          <a:xfrm>
            <a:off x="2736215" y="2305685"/>
            <a:ext cx="1691640" cy="722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pl-PL" altLang="en-US" sz="1600" b="1" i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Langualiser</a:t>
            </a:r>
            <a:endParaRPr lang="pl-PL" altLang="en-US" sz="1600" b="1" i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</p:txBody>
      </p:sp>
      <p:pic>
        <p:nvPicPr>
          <p:cNvPr id="15" name="Obraz 14" descr="Zrzut ekranu 2024-09-03 17491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430260" y="1360805"/>
            <a:ext cx="1503045" cy="266700"/>
          </a:xfrm>
          <a:prstGeom prst="rect">
            <a:avLst/>
          </a:prstGeom>
        </p:spPr>
      </p:pic>
      <p:sp>
        <p:nvSpPr>
          <p:cNvPr id="17" name="Pole tekstowe 16"/>
          <p:cNvSpPr txBox="1"/>
          <p:nvPr/>
        </p:nvSpPr>
        <p:spPr>
          <a:xfrm>
            <a:off x="8549005" y="1361440"/>
            <a:ext cx="1699895" cy="22358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pl-PL" altLang="en-US" sz="1600" b="1" i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sym typeface="+mn-ea"/>
              </a:rPr>
              <a:t>Langualiser</a:t>
            </a:r>
            <a:endParaRPr lang="pl-PL" altLang="en-US" sz="1600" b="1" i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sym typeface="+mn-ea"/>
            </a:endParaRPr>
          </a:p>
        </p:txBody>
      </p:sp>
    </p:spTree>
    <p:custDataLst>
      <p:tags r:id="rId18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Vocabulary Building Tools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C:\Users\Camil\OneDrive\Obrazy\Zrzuty ekranu\Zrzut ekranu 2024-09-03 174437.pngZrzut ekranu 2024-09-03 17443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8988" b="8988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Create digital flashcards to enhance vocabulary retention.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Flashcards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Curate personalized word lists for targeted vocabulary practice.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Word Lists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Engage users with interactive games to make vocabulary building fun and effective.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Gamified Learning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pic>
        <p:nvPicPr>
          <p:cNvPr id="13" name="Obraz 12" descr="Zrzut ekranu 2024-09-03 1749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58060" y="1607820"/>
            <a:ext cx="3994150" cy="1190625"/>
          </a:xfrm>
          <a:prstGeom prst="rect">
            <a:avLst/>
          </a:prstGeom>
        </p:spPr>
      </p:pic>
      <p:sp>
        <p:nvSpPr>
          <p:cNvPr id="14" name="Pole tekstowe 13"/>
          <p:cNvSpPr txBox="1"/>
          <p:nvPr/>
        </p:nvSpPr>
        <p:spPr>
          <a:xfrm>
            <a:off x="2257425" y="1423670"/>
            <a:ext cx="6886575" cy="21736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pl-PL" altLang="en-US" sz="5400" b="1" i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sym typeface="+mn-ea"/>
              </a:rPr>
              <a:t>Langualiser</a:t>
            </a:r>
            <a:endParaRPr lang="pl-PL" altLang="en-US" sz="5400" b="1" i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sym typeface="+mn-ea"/>
            </a:endParaRPr>
          </a:p>
          <a:p>
            <a:r>
              <a:rPr lang="pl-PL" altLang="en-US" sz="2800" b="1" i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sym typeface="+mn-ea"/>
              </a:rPr>
              <a:t>Your Languagemate</a:t>
            </a:r>
            <a:endParaRPr lang="pl-PL" altLang="en-US" sz="2800" b="1" i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sym typeface="+mn-ea"/>
            </a:endParaRPr>
          </a:p>
        </p:txBody>
      </p:sp>
      <p:pic>
        <p:nvPicPr>
          <p:cNvPr id="15" name="Obraz 14" descr="Zrzut ekranu 2024-09-03 1749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4535" y="1196340"/>
            <a:ext cx="1533525" cy="1835785"/>
          </a:xfrm>
          <a:prstGeom prst="rect">
            <a:avLst/>
          </a:prstGeom>
        </p:spPr>
      </p:pic>
      <p:sp>
        <p:nvSpPr>
          <p:cNvPr id="16" name="Pole tekstowe 15"/>
          <p:cNvSpPr txBox="1"/>
          <p:nvPr/>
        </p:nvSpPr>
        <p:spPr>
          <a:xfrm>
            <a:off x="559435" y="1047750"/>
            <a:ext cx="8557260" cy="28422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pl-PL" altLang="en-US" sz="15000" b="1" i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sym typeface="+mn-ea"/>
              </a:rPr>
              <a:t>L</a:t>
            </a:r>
            <a:endParaRPr lang="pl-PL" altLang="en-US" sz="15000" b="1" i="1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Progress Tracking System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Provides instant progress updates for all project stakeholders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Real-time Updates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Allows tracking of key milestones to ensure project stays on schedule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Milestone Tracking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Assigns tasks to team members and tracks their completion status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Task Assignment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" name="图片 1" descr="C:\Users\Camil\OneDrive\Pulpit\maxresdefault.jpgmaxresdefault"/>
          <p:cNvPicPr>
            <a:picLocks noChangeAspect="1"/>
          </p:cNvPicPr>
          <p:nvPr>
            <p:custDataLst>
              <p:tags r:id="rId17"/>
            </p:custDataLst>
          </p:nvPr>
        </p:nvPicPr>
        <p:blipFill rotWithShape="1">
          <a:blip r:embed="rId18"/>
          <a:srcRect l="1843" r="1843"/>
          <a:stretch>
            <a:fillRect/>
          </a:stretch>
        </p:blipFill>
        <p:spPr>
          <a:xfrm>
            <a:off x="8110700" y="134596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3" name="图片 2" descr="C:\Users\Camil\OneDrive\Pulpit\duolingo-duolingo-owl-memes-funny-funny-memes-languages-foreign-languages-learning.pngduolingo-duolingo-owl-memes-funny-funny-memes-languages-foreign-languages-learning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rcRect l="5051" r="5051"/>
          <a:stretch>
            <a:fillRect/>
          </a:stretch>
        </p:blipFill>
        <p:spPr>
          <a:xfrm>
            <a:off x="7066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4" name="图片 21" descr="C:\Users\Camil\OneDrive\Pulpit\hq720.jpghq720"/>
          <p:cNvPicPr>
            <a:picLocks noChangeAspect="1"/>
          </p:cNvPicPr>
          <p:nvPr>
            <p:custDataLst>
              <p:tags r:id="rId21"/>
            </p:custDataLst>
          </p:nvPr>
        </p:nvPicPr>
        <p:blipFill rotWithShape="1">
          <a:blip r:embed="rId22"/>
          <a:srcRect l="1827" r="1827"/>
          <a:stretch>
            <a:fillRect/>
          </a:stretch>
        </p:blipFill>
        <p:spPr>
          <a:xfrm>
            <a:off x="4415346" y="1352951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5" name="Obraz 14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420620" y="2132330"/>
            <a:ext cx="678180" cy="201930"/>
          </a:xfrm>
          <a:prstGeom prst="rect">
            <a:avLst/>
          </a:prstGeom>
        </p:spPr>
      </p:pic>
      <p:pic>
        <p:nvPicPr>
          <p:cNvPr id="17" name="Obraz 16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96595" y="1353185"/>
            <a:ext cx="586740" cy="147955"/>
          </a:xfrm>
          <a:prstGeom prst="rect">
            <a:avLst/>
          </a:prstGeom>
        </p:spPr>
      </p:pic>
      <p:pic>
        <p:nvPicPr>
          <p:cNvPr id="18" name="Obraz 17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753475" y="1346200"/>
            <a:ext cx="1167765" cy="266700"/>
          </a:xfrm>
          <a:prstGeom prst="rect">
            <a:avLst/>
          </a:prstGeom>
        </p:spPr>
      </p:pic>
      <p:pic>
        <p:nvPicPr>
          <p:cNvPr id="20" name="Obraz 19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144770" y="1374140"/>
            <a:ext cx="932180" cy="186690"/>
          </a:xfrm>
          <a:prstGeom prst="rect">
            <a:avLst/>
          </a:prstGeom>
        </p:spPr>
      </p:pic>
    </p:spTree>
    <p:custDataLst>
      <p:tags r:id="rId2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05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Development Timeline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7469116" y="128927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103312" y="116530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Milestones and Deadlines</a:t>
            </a:r>
            <a:endParaRPr lang="en-US" spc="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sp>
        <p:nvSpPr>
          <p:cNvPr id="7" name="任意多边形: 形状 6"/>
          <p:cNvSpPr/>
          <p:nvPr>
            <p:custDataLst>
              <p:tags r:id="rId3"/>
            </p:custDataLst>
          </p:nvPr>
        </p:nvSpPr>
        <p:spPr>
          <a:xfrm rot="157750">
            <a:off x="7469117" y="135900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We gonna start it ASAP we complete the documentation </a:t>
            </a:r>
            <a:endParaRPr lang="pl-PL" altLang="en-US" sz="11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Project Kickoff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We will have prototype in about 6 months 💪</a:t>
            </a:r>
            <a:endParaRPr lang="pl-PL" altLang="en-US" sz="11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Prototype Completion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200331" y="53806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7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We gonna d</a:t>
            </a: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eliver the completed Langualiser project to the </a:t>
            </a:r>
            <a:r>
              <a:rPr lang="pl-PL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public in a year!</a:t>
            </a:r>
            <a:endParaRPr lang="pl-PL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Final Delivery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11" name="Obraz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59065" y="1543685"/>
            <a:ext cx="3048000" cy="3591560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Testing and Feedback Phase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Gather feedback from target users to evaluate usability and functionality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User Testing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5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Release the product to a limited audience to identify bugs and gather feedback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Beta Testing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8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9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Implement changes based on feedback to enhance the product before final release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Iterative Improvements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12" name="Obraz 11" descr="uiuximages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24280" y="1186815"/>
            <a:ext cx="2143125" cy="2364740"/>
          </a:xfrm>
          <a:prstGeom prst="rect">
            <a:avLst/>
          </a:prstGeom>
        </p:spPr>
      </p:pic>
      <p:pic>
        <p:nvPicPr>
          <p:cNvPr id="13" name="Obraz 12" descr="Software-Testing-Meme-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566920" y="1186180"/>
            <a:ext cx="3058160" cy="2366010"/>
          </a:xfrm>
          <a:prstGeom prst="rect">
            <a:avLst/>
          </a:prstGeom>
        </p:spPr>
      </p:pic>
      <p:pic>
        <p:nvPicPr>
          <p:cNvPr id="14" name="Obraz 13" descr="dev_tester_dev_vs_test_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23300" y="1186180"/>
            <a:ext cx="2759075" cy="237299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06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Conclusion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7818120" y="271145"/>
            <a:ext cx="4291330" cy="1259840"/>
          </a:xfrm>
        </p:spPr>
        <p:txBody>
          <a:bodyPr/>
          <a:lstStyle/>
          <a:p>
            <a:r>
              <a:rPr lang="en-US"/>
              <a:t>Contents </a:t>
            </a:r>
            <a:endParaRPr lang="en-US"/>
          </a:p>
        </p:txBody>
      </p:sp>
      <p:sp>
        <p:nvSpPr>
          <p:cNvPr id="2" name="序号"/>
          <p:cNvSpPr txBox="1"/>
          <p:nvPr>
            <p:custDataLst>
              <p:tags r:id="rId2"/>
            </p:custDataLst>
          </p:nvPr>
        </p:nvSpPr>
        <p:spPr>
          <a:xfrm>
            <a:off x="610235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01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9" name="标题"/>
          <p:cNvSpPr txBox="1"/>
          <p:nvPr>
            <p:custDataLst>
              <p:tags r:id="rId3"/>
            </p:custDataLst>
          </p:nvPr>
        </p:nvSpPr>
        <p:spPr>
          <a:xfrm>
            <a:off x="509905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Introduction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10" name="直接连接符 9"/>
          <p:cNvCxnSpPr/>
          <p:nvPr>
            <p:custDataLst>
              <p:tags r:id="rId4"/>
            </p:custDataLst>
          </p:nvPr>
        </p:nvCxnSpPr>
        <p:spPr>
          <a:xfrm>
            <a:off x="699770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序号"/>
          <p:cNvSpPr txBox="1"/>
          <p:nvPr>
            <p:custDataLst>
              <p:tags r:id="rId5"/>
            </p:custDataLst>
          </p:nvPr>
        </p:nvSpPr>
        <p:spPr>
          <a:xfrm>
            <a:off x="2457450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02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39" name="标题"/>
          <p:cNvSpPr txBox="1"/>
          <p:nvPr>
            <p:custDataLst>
              <p:tags r:id="rId6"/>
            </p:custDataLst>
          </p:nvPr>
        </p:nvSpPr>
        <p:spPr>
          <a:xfrm>
            <a:off x="2357120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Available Languages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sp>
        <p:nvSpPr>
          <p:cNvPr id="45" name="序号"/>
          <p:cNvSpPr txBox="1"/>
          <p:nvPr>
            <p:custDataLst>
              <p:tags r:id="rId7"/>
            </p:custDataLst>
          </p:nvPr>
        </p:nvSpPr>
        <p:spPr>
          <a:xfrm>
            <a:off x="4304665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03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47" name="标题"/>
          <p:cNvSpPr txBox="1"/>
          <p:nvPr>
            <p:custDataLst>
              <p:tags r:id="rId8"/>
            </p:custDataLst>
          </p:nvPr>
        </p:nvSpPr>
        <p:spPr>
          <a:xfrm>
            <a:off x="4204335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Design Concept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sp>
        <p:nvSpPr>
          <p:cNvPr id="51" name="序号"/>
          <p:cNvSpPr txBox="1"/>
          <p:nvPr>
            <p:custDataLst>
              <p:tags r:id="rId9"/>
            </p:custDataLst>
          </p:nvPr>
        </p:nvSpPr>
        <p:spPr>
          <a:xfrm>
            <a:off x="6151880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04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53" name="标题"/>
          <p:cNvSpPr txBox="1"/>
          <p:nvPr>
            <p:custDataLst>
              <p:tags r:id="rId10"/>
            </p:custDataLst>
          </p:nvPr>
        </p:nvSpPr>
        <p:spPr>
          <a:xfrm>
            <a:off x="6051550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Features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sp>
        <p:nvSpPr>
          <p:cNvPr id="13" name="序号"/>
          <p:cNvSpPr txBox="1"/>
          <p:nvPr>
            <p:custDataLst>
              <p:tags r:id="rId11"/>
            </p:custDataLst>
          </p:nvPr>
        </p:nvSpPr>
        <p:spPr>
          <a:xfrm>
            <a:off x="7999095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05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15" name="标题"/>
          <p:cNvSpPr txBox="1"/>
          <p:nvPr>
            <p:custDataLst>
              <p:tags r:id="rId12"/>
            </p:custDataLst>
          </p:nvPr>
        </p:nvSpPr>
        <p:spPr>
          <a:xfrm>
            <a:off x="7898765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Development Timeline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sp>
        <p:nvSpPr>
          <p:cNvPr id="18" name="序号"/>
          <p:cNvSpPr txBox="1"/>
          <p:nvPr>
            <p:custDataLst>
              <p:tags r:id="rId13"/>
            </p:custDataLst>
          </p:nvPr>
        </p:nvSpPr>
        <p:spPr>
          <a:xfrm>
            <a:off x="9846310" y="2814320"/>
            <a:ext cx="1495425" cy="774065"/>
          </a:xfrm>
          <a:prstGeom prst="rect">
            <a:avLst/>
          </a:prstGeom>
          <a:noFill/>
        </p:spPr>
        <p:txBody>
          <a:bodyPr wrap="none" lIns="76200" tIns="76200" rIns="0" bIns="0" rtlCol="0" anchor="ctr" anchorCtr="0">
            <a:noAutofit/>
          </a:bodyPr>
          <a:lstStyle/>
          <a:p>
            <a:pPr algn="l"/>
            <a:r>
              <a:rPr lang="en-US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sym typeface="+mn-lt"/>
              </a:rPr>
              <a:t>06</a:t>
            </a:r>
            <a:endParaRPr lang="en-US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sym typeface="+mn-lt"/>
            </a:endParaRPr>
          </a:p>
        </p:txBody>
      </p:sp>
      <p:sp>
        <p:nvSpPr>
          <p:cNvPr id="22" name="标题"/>
          <p:cNvSpPr txBox="1"/>
          <p:nvPr>
            <p:custDataLst>
              <p:tags r:id="rId14"/>
            </p:custDataLst>
          </p:nvPr>
        </p:nvSpPr>
        <p:spPr>
          <a:xfrm>
            <a:off x="9745980" y="4013835"/>
            <a:ext cx="1696085" cy="1766570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r>
              <a:rPr lang="en-US">
                <a:solidFill>
                  <a:schemeClr val="accent1"/>
                </a:solidFill>
                <a:uFillTx/>
                <a:latin typeface="+mj-lt"/>
                <a:ea typeface="+mj-ea"/>
                <a:sym typeface="Arial" panose="020B0604020202020204" pitchFamily="34" charset="0"/>
              </a:rPr>
              <a:t>Conclusion</a:t>
            </a:r>
            <a:endParaRPr lang="en-US">
              <a:solidFill>
                <a:schemeClr val="accent1"/>
              </a:solidFill>
              <a:uFillTx/>
              <a:latin typeface="+mj-lt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40" name="直接连接符 39"/>
          <p:cNvCxnSpPr/>
          <p:nvPr>
            <p:custDataLst>
              <p:tags r:id="rId15"/>
            </p:custDataLst>
          </p:nvPr>
        </p:nvCxnSpPr>
        <p:spPr>
          <a:xfrm>
            <a:off x="2567305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16"/>
            </p:custDataLst>
          </p:nvPr>
        </p:nvCxnSpPr>
        <p:spPr>
          <a:xfrm>
            <a:off x="4434840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17"/>
            </p:custDataLst>
          </p:nvPr>
        </p:nvCxnSpPr>
        <p:spPr>
          <a:xfrm>
            <a:off x="6302375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18"/>
            </p:custDataLst>
          </p:nvPr>
        </p:nvCxnSpPr>
        <p:spPr>
          <a:xfrm>
            <a:off x="8169910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>
            <p:custDataLst>
              <p:tags r:id="rId19"/>
            </p:custDataLst>
          </p:nvPr>
        </p:nvCxnSpPr>
        <p:spPr>
          <a:xfrm>
            <a:off x="10037445" y="3801110"/>
            <a:ext cx="1016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40000">
                  <a:schemeClr val="accent2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0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zh-CN" altLang="en-US"/>
              <a:t>Project Scope</a:t>
            </a:r>
            <a:endParaRPr lang="zh-CN" altLang="en-US"/>
          </a:p>
          <a:p>
            <a:pPr lvl="1"/>
            <a:r>
              <a:rPr lang="pl-PL" altLang="zh-CN"/>
              <a:t>We already defined</a:t>
            </a:r>
            <a:r>
              <a:rPr lang="zh-CN" altLang="en-US"/>
              <a:t> the objectives, deliverables, and constraints of the Langualiser Project</a:t>
            </a:r>
            <a:r>
              <a:rPr lang="pl-PL" altLang="zh-CN"/>
              <a:t> (We will send you all the documents)</a:t>
            </a:r>
            <a:endParaRPr lang="zh-CN" altLang="en-US"/>
          </a:p>
          <a:p>
            <a:r>
              <a:rPr lang="zh-CN" altLang="en-US"/>
              <a:t>Timeline</a:t>
            </a:r>
            <a:endParaRPr lang="zh-CN" altLang="en-US"/>
          </a:p>
          <a:p>
            <a:pPr lvl="1"/>
            <a:r>
              <a:rPr lang="pl-PL" altLang="zh-CN"/>
              <a:t>And we already e</a:t>
            </a:r>
            <a:r>
              <a:rPr lang="zh-CN" altLang="en-US"/>
              <a:t>stablished a detailed timeline with milestones for the successful completion of the Langualiser Project.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zh-CN" altLang="en-US"/>
              <a:t>Summary of Langualiser Project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http://photo-static-api.fotomore.com/creative/vcg/veer/400/new/VCG41N531480994.jpg?uid=386&amp;timestamp=1685070879&amp;sign=638fe59e20d56783b78d4e80af2eb4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7049" r="7049"/>
          <a:stretch>
            <a:fillRect/>
          </a:stretch>
        </p:blipFill>
        <p:spPr>
          <a:xfrm>
            <a:off x="7477402" y="0"/>
            <a:ext cx="4714875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5" h="10800">
                <a:moveTo>
                  <a:pt x="2" y="5375"/>
                </a:moveTo>
                <a:cubicBezTo>
                  <a:pt x="-52" y="3149"/>
                  <a:pt x="1257" y="1045"/>
                  <a:pt x="2815" y="0"/>
                </a:cubicBezTo>
                <a:lnTo>
                  <a:pt x="7425" y="0"/>
                </a:lnTo>
                <a:lnTo>
                  <a:pt x="7425" y="10800"/>
                </a:lnTo>
                <a:lnTo>
                  <a:pt x="2888" y="10800"/>
                </a:lnTo>
                <a:cubicBezTo>
                  <a:pt x="1119" y="9677"/>
                  <a:pt x="-33" y="7429"/>
                  <a:pt x="2" y="5375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" name="Obraz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465" y="0"/>
            <a:ext cx="5042535" cy="6858000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95325" y="272833"/>
            <a:ext cx="6946446" cy="986801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Future Expansion Plans</a:t>
            </a:r>
            <a:endParaRPr lang="en-US" spc="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1747187" y="2384451"/>
            <a:ext cx="4201578" cy="13862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Conduct in-depth market research to identify potential new target languages for the Langualiser Project</a:t>
            </a:r>
            <a:r>
              <a:rPr lang="pl-PL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(French and German).</a:t>
            </a:r>
            <a:endParaRPr lang="pl-PL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747187" y="2010948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Market Research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5" name="椭圆 4"/>
          <p:cNvSpPr/>
          <p:nvPr>
            <p:custDataLst>
              <p:tags r:id="rId7"/>
            </p:custDataLst>
          </p:nvPr>
        </p:nvSpPr>
        <p:spPr>
          <a:xfrm>
            <a:off x="690944" y="2023674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8"/>
            </p:custDataLst>
          </p:nvPr>
        </p:nvSpPr>
        <p:spPr>
          <a:xfrm>
            <a:off x="1747824" y="4262782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Collaboration Opportunities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8" name="椭圆 7"/>
          <p:cNvSpPr/>
          <p:nvPr>
            <p:custDataLst>
              <p:tags r:id="rId9"/>
            </p:custDataLst>
          </p:nvPr>
        </p:nvSpPr>
        <p:spPr>
          <a:xfrm>
            <a:off x="690944" y="4292052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1746551" y="4665554"/>
            <a:ext cx="4201578" cy="13852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Explore collaboration opportunities with other language learning platforms </a:t>
            </a:r>
            <a:r>
              <a:rPr lang="pl-PL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(Duolingo does NOT count)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to expand the reach and impact of the Langualiser.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3324225" y="1586865"/>
            <a:ext cx="5520055" cy="2005965"/>
          </a:xfrm>
        </p:spPr>
        <p:txBody>
          <a:bodyPr/>
          <a:lstStyle/>
          <a:p>
            <a:r>
              <a:rPr lang="en-US"/>
              <a:t>Thank You</a:t>
            </a:r>
            <a:endParaRPr lang="en-US"/>
          </a:p>
        </p:txBody>
      </p:sp>
      <p:sp>
        <p:nvSpPr>
          <p:cNvPr id="2" name="Pole tekstowe 1"/>
          <p:cNvSpPr txBox="1"/>
          <p:nvPr/>
        </p:nvSpPr>
        <p:spPr>
          <a:xfrm>
            <a:off x="3324225" y="3879215"/>
            <a:ext cx="5520055" cy="684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pl-PL" altLang="en-US" sz="240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Kamil Truszkowski</a:t>
            </a:r>
            <a:endParaRPr lang="pl-PL" altLang="en-US" sz="240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01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Introduction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Overview of Langualiser Project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We simply decided to create something better than Duolingo :D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Project Scope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5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We will try to beat duolingo in one year since publishing Langulaiser, and we give ourselves one year to create it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Timeline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8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9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We already allocated people, PM, Sponsors, BA, Developers Team, Marketing team and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We have 800k PLN and might to do it! 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Resource Allocation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12" name="Obraz 11" descr="scope_creep_meme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00785" y="1360170"/>
            <a:ext cx="2720340" cy="1969770"/>
          </a:xfrm>
          <a:prstGeom prst="rect">
            <a:avLst/>
          </a:prstGeom>
        </p:spPr>
      </p:pic>
      <p:pic>
        <p:nvPicPr>
          <p:cNvPr id="13" name="Obraz 12" descr="Time-estimate-project-management-mem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38700" y="1360170"/>
            <a:ext cx="2608580" cy="1969770"/>
          </a:xfrm>
          <a:prstGeom prst="rect">
            <a:avLst/>
          </a:prstGeom>
        </p:spPr>
      </p:pic>
      <p:pic>
        <p:nvPicPr>
          <p:cNvPr id="14" name="Obraz 13" descr="Dl7KitMW4AIbDOH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64855" y="1360805"/>
            <a:ext cx="2517775" cy="196278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>
            <p:custDataLst>
              <p:tags r:id="rId1"/>
            </p:custDataLst>
          </p:nvPr>
        </p:nvSpPr>
        <p:spPr>
          <a:xfrm>
            <a:off x="633684" y="940067"/>
            <a:ext cx="3486150" cy="3560445"/>
          </a:xfrm>
          <a:prstGeom prst="parallelogram">
            <a:avLst>
              <a:gd name="adj" fmla="val 1786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355465" y="279919"/>
            <a:ext cx="5410020" cy="1315580"/>
          </a:xfrm>
        </p:spPr>
        <p:txBody>
          <a:bodyPr wrap="square">
            <a:normAutofit/>
          </a:bodyPr>
          <a:lstStyle/>
          <a:p>
            <a:pPr algn="l"/>
            <a:r>
              <a:rPr lang="en-US" spc="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Mission and Vision of Robust Learning Ltd.</a:t>
            </a:r>
            <a:endParaRPr lang="en-US" spc="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6354280" y="3198835"/>
            <a:ext cx="5256686" cy="85898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To provide innovative language learning solutions for individuals and businesses worldwide.</a:t>
            </a:r>
            <a:endParaRPr lang="en-US" sz="13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6356821" y="2687593"/>
            <a:ext cx="5256686" cy="4713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400" b="1" dirty="0">
                <a:solidFill>
                  <a:schemeClr val="accent1"/>
                </a:solidFill>
                <a:latin typeface="+mj-lt"/>
              </a:rPr>
              <a:t>Mission Statement</a:t>
            </a:r>
            <a:endParaRPr lang="en-US" sz="24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354280" y="4790988"/>
            <a:ext cx="5256686" cy="85898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 fontScale="7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To become a global leader in language education through cutting-edge technology and personalized learning experiences.</a:t>
            </a:r>
            <a:endParaRPr lang="en-US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6354280" y="4283556"/>
            <a:ext cx="5256686" cy="4713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400" b="1">
                <a:solidFill>
                  <a:schemeClr val="accent1"/>
                </a:solidFill>
                <a:latin typeface="+mj-lt"/>
              </a:rPr>
              <a:t>Vision Statement</a:t>
            </a:r>
            <a:endParaRPr lang="en-US" sz="2400" b="1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4" name="Obraz 3" descr="Zrzut ekranu 2024-09-03 18223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8130" y="4057650"/>
            <a:ext cx="2495550" cy="2028825"/>
          </a:xfrm>
          <a:prstGeom prst="rect">
            <a:avLst/>
          </a:prstGeom>
        </p:spPr>
      </p:pic>
      <p:pic>
        <p:nvPicPr>
          <p:cNvPr id="5" name="Obraz 4" descr="Zrzut ekranu 2024-09-03 1823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8130" y="506730"/>
            <a:ext cx="2343150" cy="1543050"/>
          </a:xfrm>
          <a:prstGeom prst="rect">
            <a:avLst/>
          </a:prstGeom>
        </p:spPr>
      </p:pic>
      <p:pic>
        <p:nvPicPr>
          <p:cNvPr id="9" name="Obraz 8" descr="Zrzut ekranu 2024-09-03 18235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515" y="1929130"/>
            <a:ext cx="4324350" cy="158115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747395" y="1339215"/>
            <a:ext cx="4999990" cy="1445260"/>
          </a:xfrm>
        </p:spPr>
        <p:txBody>
          <a:bodyPr>
            <a:normAutofit/>
          </a:bodyPr>
          <a:lstStyle/>
          <a:p>
            <a:r>
              <a:rPr lang="en-US"/>
              <a:t>02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47395" y="2825115"/>
            <a:ext cx="6303645" cy="2420620"/>
          </a:xfrm>
        </p:spPr>
        <p:txBody>
          <a:bodyPr/>
          <a:lstStyle/>
          <a:p>
            <a:r>
              <a:rPr lang="en-US"/>
              <a:t>Available Languages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English Language Module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pic>
        <p:nvPicPr>
          <p:cNvPr id="2" name="图片 1" descr="C:\Users\Camil\OneDrive\Pulpit\British-accents-5-JPG-1.pngBritish-accents-5-JPG-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t="36506" b="36506"/>
          <a:stretch>
            <a:fillRect/>
          </a:stretch>
        </p:blipFill>
        <p:spPr>
          <a:xfrm>
            <a:off x="6247580" y="1359936"/>
            <a:ext cx="5225643" cy="1971562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 descr="C:\Users\Camil\OneDrive\Pulpit\the_English_Speaking_World_0.pngthe_English_Speaking_World_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16753" b="16753"/>
          <a:stretch>
            <a:fillRect/>
          </a:stretch>
        </p:blipFill>
        <p:spPr>
          <a:xfrm>
            <a:off x="699565" y="1359936"/>
            <a:ext cx="5225643" cy="1971562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6" name="直接连接符 5"/>
          <p:cNvCxnSpPr/>
          <p:nvPr>
            <p:custDataLst>
              <p:tags r:id="rId6"/>
            </p:custDataLst>
          </p:nvPr>
        </p:nvCxnSpPr>
        <p:spPr>
          <a:xfrm flipV="1">
            <a:off x="699565" y="3486845"/>
            <a:ext cx="0" cy="272512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4" name="矩形 3"/>
          <p:cNvSpPr/>
          <p:nvPr>
            <p:custDataLst>
              <p:tags r:id="rId7"/>
            </p:custDataLst>
          </p:nvPr>
        </p:nvSpPr>
        <p:spPr>
          <a:xfrm>
            <a:off x="940479" y="4240734"/>
            <a:ext cx="4988812" cy="19715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Includes grammar, vocabulary, pronunciation, and listening exercises</a:t>
            </a: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, in future we will add  speaking clubs with natives from USA, UK and Australia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8"/>
            </p:custDataLst>
          </p:nvPr>
        </p:nvSpPr>
        <p:spPr>
          <a:xfrm>
            <a:off x="940479" y="3486845"/>
            <a:ext cx="4988812" cy="62277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 dirty="0">
                <a:solidFill>
                  <a:schemeClr val="accent1"/>
                </a:solidFill>
                <a:latin typeface="+mj-lt"/>
                <a:sym typeface="+mn-ea"/>
              </a:rPr>
              <a:t>Module Features</a:t>
            </a:r>
            <a:endParaRPr lang="en-US" sz="24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9"/>
            </p:custDataLst>
          </p:nvPr>
        </p:nvCxnSpPr>
        <p:spPr>
          <a:xfrm flipV="1">
            <a:off x="6262200" y="3472225"/>
            <a:ext cx="0" cy="272512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6503114" y="4226114"/>
            <a:ext cx="4988813" cy="19715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Designed for beginners and intermediate English learners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6503114" y="3472225"/>
            <a:ext cx="4988812" cy="62277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 dirty="0">
                <a:solidFill>
                  <a:schemeClr val="accent1"/>
                </a:solidFill>
                <a:latin typeface="+mj-lt"/>
                <a:sym typeface="+mn-ea"/>
              </a:rPr>
              <a:t>Target Audience</a:t>
            </a:r>
            <a:endParaRPr lang="en-US" sz="24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Spanish Language Module</a:t>
            </a:r>
            <a:endParaRPr lang="en-US" spc="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pic>
        <p:nvPicPr>
          <p:cNvPr id="10" name="图片 9" descr="C:\Users\Camil\OneDrive\Pulpit\depositphotos_135357524-stock-illustration-latin-america-map.jpgdepositphotos_135357524-stock-illustration-latin-america-map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8484" b="8484"/>
          <a:stretch>
            <a:fillRect/>
          </a:stretch>
        </p:blipFill>
        <p:spPr>
          <a:xfrm>
            <a:off x="-1" y="1700825"/>
            <a:ext cx="5348028" cy="4724400"/>
          </a:xfrm>
          <a:custGeom>
            <a:avLst/>
            <a:gdLst>
              <a:gd name="connsiteX0" fmla="*/ 0 w 5348028"/>
              <a:gd name="connsiteY0" fmla="*/ 0 h 4724400"/>
              <a:gd name="connsiteX1" fmla="*/ 2985828 w 5348028"/>
              <a:gd name="connsiteY1" fmla="*/ 0 h 4724400"/>
              <a:gd name="connsiteX2" fmla="*/ 5348028 w 5348028"/>
              <a:gd name="connsiteY2" fmla="*/ 2362200 h 4724400"/>
              <a:gd name="connsiteX3" fmla="*/ 2985828 w 5348028"/>
              <a:gd name="connsiteY3" fmla="*/ 4724400 h 4724400"/>
              <a:gd name="connsiteX4" fmla="*/ 0 w 5348028"/>
              <a:gd name="connsiteY4" fmla="*/ 4724400 h 472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48028" h="4724400">
                <a:moveTo>
                  <a:pt x="0" y="0"/>
                </a:moveTo>
                <a:lnTo>
                  <a:pt x="2985828" y="0"/>
                </a:lnTo>
                <a:cubicBezTo>
                  <a:pt x="4290118" y="0"/>
                  <a:pt x="5348028" y="1057910"/>
                  <a:pt x="5348028" y="2362200"/>
                </a:cubicBezTo>
                <a:cubicBezTo>
                  <a:pt x="5348028" y="3666490"/>
                  <a:pt x="4290118" y="4724400"/>
                  <a:pt x="2985828" y="4724400"/>
                </a:cubicBezTo>
                <a:lnTo>
                  <a:pt x="0" y="472440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7293277" y="2411121"/>
            <a:ext cx="4201578" cy="13862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Planificación y creación de contenido en español para el proyecto Langualiser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5"/>
            </p:custDataLst>
          </p:nvPr>
        </p:nvSpPr>
        <p:spPr>
          <a:xfrm>
            <a:off x="7293277" y="2037619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Desarrollo del módulo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6"/>
            </p:custDataLst>
          </p:nvPr>
        </p:nvSpPr>
        <p:spPr>
          <a:xfrm>
            <a:off x="6237034" y="2050344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7293914" y="4289452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Integración del módulo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8"/>
            </p:custDataLst>
          </p:nvPr>
        </p:nvSpPr>
        <p:spPr>
          <a:xfrm>
            <a:off x="6237034" y="4318722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7292641" y="4692224"/>
            <a:ext cx="4201578" cy="13852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Incorporación del módulo de idioma español en la plataforma Langualiser para usuarios </a:t>
            </a:r>
            <a:r>
              <a:rPr lang="pl-PL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ambos polaco y inglese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hablantes</a:t>
            </a:r>
            <a:endParaRPr lang="pl-PL" alt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</a:rPr>
              <a:t>Polish Language Module</a:t>
            </a:r>
            <a:endParaRPr lang="en-US" spc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</a:endParaRPr>
          </a:p>
        </p:txBody>
      </p:sp>
      <p:pic>
        <p:nvPicPr>
          <p:cNvPr id="2" name="图片 1" descr="C:\Users\Camil\OneDrive\Pulpit\robert-lewandowski.jpgrobert-lewandowski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908" r="1908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 descr="C:\Users\Camil\OneDrive\Pulpit\pierogiimages.jpegpierogiimages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8226" b="8226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Integracja modułu języka polskiego do platformy Langualiser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Integracja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Zapewnienie tłumaczeń interfejsu użytkownika oraz treści na język polski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Tłumaczenia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Przeprowadzenie testów funkcjonalności modułu języka polskiego przed wdrożeniem</a:t>
            </a:r>
            <a:r>
              <a:rPr lang="pl-PL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(co nie jest łatwe)</a:t>
            </a:r>
            <a:endParaRPr lang="pl-PL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Testowanie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C:\Users\Camil\OneDrive\Pulpit\zamek-krolewski-na-wawelu-krakow.jpegzamek-krolewski-na-wawelu-krakow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/>
          <a:srcRect l="1908" r="190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05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0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ISCONTENTSTITLE" val="0"/>
  <p:tag name="KSO_WM_UNIT_ISNUMDGMTITLE" val="0"/>
  <p:tag name="KSO_WM_UNIT_PRESET_TEXT" val="Click to add subtitle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PRESET_TEXT" val="输入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4*i*7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4*i*8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&#10;加文档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4*i*9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4*i*10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2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27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28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38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39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49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6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6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72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7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8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8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183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18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188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1*i*4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3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3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3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205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20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7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ISCONTENTSTITLE" val="0"/>
  <p:tag name="KSO_WM_UNIT_ISNUMDGMTITLE" val="0"/>
  <p:tag name="KSO_WM_UNIT_PRESET_TEXT" val="Click to add subtitle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custom20233405_1*b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08.xml><?xml version="1.0" encoding="utf-8"?>
<p:tagLst xmlns:p="http://schemas.openxmlformats.org/presentationml/2006/main">
  <p:tag name="KSO_WM_UNIT_ISCONTENTSTITLE" val="0"/>
  <p:tag name="KSO_WM_UNIT_ISNUMDGMTITLE" val="0"/>
  <p:tag name="KSO_WM_UNIT_PRESET_TEXT" val="The title goes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1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09.xml><?xml version="1.0" encoding="utf-8"?>
<p:tagLst xmlns:p="http://schemas.openxmlformats.org/presentationml/2006/main">
  <p:tag name="KSO_WM_SPECIAL_SOURCE" val="bdnull"/>
  <p:tag name="KSO_WM_SLIDE_CONTENT_AREA" val="{&quot;left&quot;:&quot;195.5&quot;,&quot;top&quot;:&quot;83.9&quot;,&quot;width&quot;:&quot;570.55&quot;,&quot;height&quot;:&quot;279.45&quot;}"/>
  <p:tag name="KSO_WM_TEMPLATE_THUMBS_INDEX" val="1、9"/>
  <p:tag name="KSO_WM_SLIDE_ID" val="custom20233405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LAYOUT" val="a_b_f"/>
  <p:tag name="KSO_WM_SLIDE_LAYOUT_CNT" val="1_1_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10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s 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3405_6*a*1"/>
  <p:tag name="KSO_WM_TEMPLATE_CATEGORY" val="custom"/>
  <p:tag name="KSO_WM_TEMPLATE_INDEX" val="20233405"/>
  <p:tag name="KSO_WM_UNIT_LAYERLEVEL" val="1"/>
  <p:tag name="KSO_WM_TAG_VERSION" val="3.0"/>
  <p:tag name="KSO_WM_BEAUTIFY_FLAG" val="#wm#"/>
  <p:tag name="KSO_WM_UNIT_TEXT_FILL_FORE_SCHEMECOLOR_INDEX" val="6"/>
  <p:tag name="KSO_WM_UNIT_USESOURCEFORMAT_APPLY" val="0"/>
</p:tagLst>
</file>

<file path=ppt/tags/tag21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0269_6*l_h_i*1_1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12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0269_6*l_h_f*1_1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13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30269_6*l_h_i*1_1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14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0269_6*l_h_i*1_2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15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0269_6*l_h_f*1_2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16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0269_6*l_h_i*1_3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17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0269_6*l_h_f*1_3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18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0269_6*l_h_i*1_4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19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30269_6*l_h_f*1_4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20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custom20230269_6*l_h_i*1_5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2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custom20230269_6*l_h_f*1_5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22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custom20230269_6*l_h_i*1_6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6"/>
  <p:tag name="KSO_WM_UNIT_USESOURCEFORMAT_APPLY" val="0"/>
</p:tagLst>
</file>

<file path=ppt/tags/tag223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custom20230269_6*l_h_f*1_6_1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224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30269_6*l_h_i*1_2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25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30269_6*l_h_i*1_3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26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30269_6*l_h_i*1_4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27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custom20230269_6*l_h_i*1_5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28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237.8000030517578,&quot;width&quot;:860.79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13,&quot;pos&quot;:1,&quot;transparency&quot;:1},{&quot;brightness&quot;:0,&quot;colorType&quot;:1,&quot;foreColorIndex&quot;:6,&quot;pos&quot;:0.4000000059604645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custom20230269_6*l_h_i*1_6_2"/>
  <p:tag name="KSO_WM_TEMPLATE_CATEGORY" val="custom"/>
  <p:tag name="KSO_WM_TEMPLATE_INDEX" val="20230269"/>
  <p:tag name="KSO_WM_UNIT_LAYERLEVEL" val="1_1_1"/>
  <p:tag name="KSO_WM_TAG_VERSION" val="3.0"/>
  <p:tag name="KSO_WM_BEAUTIFY_FLAG" val="#wm#"/>
  <p:tag name="KSO_WM_UNIT_LINE_FORE_SCHEMECOLOR_INDEX" val="6"/>
  <p:tag name="KSO_WM_UNIT_USESOURCEFORMAT_APPLY" val="0"/>
</p:tagLst>
</file>

<file path=ppt/tags/tag229.xml><?xml version="1.0" encoding="utf-8"?>
<p:tagLst xmlns:p="http://schemas.openxmlformats.org/presentationml/2006/main">
  <p:tag name="KSO_WM_SPECIAL_SOURCE" val="bdnull"/>
  <p:tag name="KSO_WM_SLIDE_ID" val="custom20233405_6"/>
  <p:tag name="KSO_WM_TEMPLATE_SUBCATEGORY" val="29"/>
  <p:tag name="KSO_WM_TEMPLATE_MASTER_TYPE" val="0"/>
  <p:tag name="KSO_WM_TEMPLATE_COLOR_TYPE" val="0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405"/>
  <p:tag name="KSO_WM_SLIDE_LAYOUT" val="a_l"/>
  <p:tag name="KSO_WM_SLIDE_LAYOUT_CNT" val="1_1"/>
</p:tagLst>
</file>

<file path=ppt/tags/tag23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30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32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3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3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3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4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4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4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9_1*i*1"/>
  <p:tag name="KSO_WM_TEMPLATE_CATEGORY" val="custom"/>
  <p:tag name="KSO_WM_TEMPLATE_INDEX" val="20238269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9"/>
  <p:tag name="KSO_WM_UNIT_ID" val="custom20238269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24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00858000508,&quot;width&quot;:414.11236220472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2_2*l_h_f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4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00858000508,&quot;width&quot;:414.11236220472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2_2*l_h_a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00858000508,&quot;width&quot;:414.11236220472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2_2*l_h_f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49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00858000508,&quot;width&quot;:414.11236220472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2_2*l_h_a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5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858*259.21"/>
  <p:tag name="KSO_WM_SLIDE_POSITION" val="500.435*211.50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3405"/>
  <p:tag name="KSO_WM_TEMPLATE_SUBCATEGORY" val="0"/>
  <p:tag name="KSO_WM_SLIDE_INDEX" val="1"/>
  <p:tag name="KSO_WM_TAG_VERSION" val="3.0"/>
  <p:tag name="KSO_WM_SLIDE_ID" val="custom20238269_1"/>
  <p:tag name="KSO_WM_SLIDE_ITEM_CNT" val="3"/>
</p:tagLst>
</file>

<file path=ppt/tags/tag25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2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52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251_1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1449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251_1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1449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8251_1*l_h_i*1_1_2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25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1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2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1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251_1*l_h_i*1_2_2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26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1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1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left&quot;:54.42494628906261,&quot;top&quot;:107.0720028374138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2"/>
  <p:tag name="KSO_WM_UNIT_ID" val="custom20238262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265.xml><?xml version="1.0" encoding="utf-8"?>
<p:tagLst xmlns:p="http://schemas.openxmlformats.org/presentationml/2006/main">
  <p:tag name="KSO_WM_UNIT_VALUE" val="1311*148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2_1*d*1"/>
  <p:tag name="KSO_WM_TEMPLATE_CATEGORY" val="custom"/>
  <p:tag name="KSO_WM_TEMPLATE_INDEX" val="20238262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26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1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1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26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6_1*l_h_i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6_1*l_h_a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27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6_1*l_h_i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6_1*l_h_f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7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491.465*138.6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3405"/>
  <p:tag name="KSO_WM_TEMPLATE_SUBCATEGORY" val="0"/>
  <p:tag name="KSO_WM_SLIDE_INDEX" val="1"/>
  <p:tag name="KSO_WM_TAG_VERSION" val="3.0"/>
  <p:tag name="KSO_WM_SLIDE_ID" val="custom20238262_1"/>
  <p:tag name="KSO_WM_SLIDE_ITEM_CNT" val="3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7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7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7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8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8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8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8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87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3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88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89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29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90.xml><?xml version="1.0" encoding="utf-8"?>
<p:tagLst xmlns:p="http://schemas.openxmlformats.org/presentationml/2006/main">
  <p:tag name="KSO_WM_TEMPLATE_CATEGORY" val="custom"/>
  <p:tag name="KSO_WM_TEMPLATE_INDEX" val="20233405"/>
</p:tagLst>
</file>

<file path=ppt/tags/tag29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4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92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293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9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输入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30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0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0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07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10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311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31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1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31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31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1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2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3405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2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2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2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3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37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38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5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339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340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4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4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4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4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49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3.0"/>
  <p:tag name="KSO_WM_BEAUTIFY_FLAG" val="#wm#"/>
</p:tagLst>
</file>

<file path=ppt/tags/tag350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3405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5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5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5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3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08.7311811023622,&quot;left&quot;:54.41282030481043,&quot;top&quot;:80.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61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340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62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PRESET_TEXT" val="06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3405_7*e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363.xml><?xml version="1.0" encoding="utf-8"?>
<p:tagLst xmlns:p="http://schemas.openxmlformats.org/presentationml/2006/main">
  <p:tag name="KSO_WM_UNIT_ISCONTENTSTITLE" val="0"/>
  <p:tag name="KSO_WM_UNIT_ISNUMDGMTITLE" val="0"/>
  <p:tag name="KSO_WM_UNIT_PRESET_TEXT" val="Your title here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7*a*1"/>
  <p:tag name="KSO_WM_TEMPLATE_CATEGORY" val="custom"/>
  <p:tag name="KSO_WM_TEMPLATE_INDEX" val="20233405"/>
  <p:tag name="KSO_WM_UNIT_LAYERLEVEL" val="1"/>
  <p:tag name="KSO_WM_TAG_VERSION" val="3.0"/>
  <p:tag name="KSO_WM_BEAUTIFY_FLAG" val="#wm#"/>
</p:tagLst>
</file>

<file path=ppt/tags/tag364.xml><?xml version="1.0" encoding="utf-8"?>
<p:tagLst xmlns:p="http://schemas.openxmlformats.org/presentationml/2006/main">
  <p:tag name="KSO_WM_SPECIAL_SOURCE" val="bdnull"/>
  <p:tag name="KSO_WM_SLIDE_CONTENT_AREA" val="{&quot;left&quot;:&quot;36.1&quot;,&quot;top&quot;:&quot;87.2&quot;,&quot;width&quot;:&quot;531.65&quot;,&quot;height&quot;:&quot;365.6&quot;}"/>
  <p:tag name="KSO_WM_SLIDE_ID" val="custom20233405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3405"/>
  <p:tag name="KSO_WM_SLIDE_LAYOUT" val="a_e"/>
  <p:tag name="KSO_WM_SLIDE_LAYOUT_CNT" val="1_1"/>
</p:tagLst>
</file>

<file path=ppt/tags/tag365.xml><?xml version="1.0" encoding="utf-8"?>
<p:tagLst xmlns:p="http://schemas.openxmlformats.org/presentationml/2006/main">
  <p:tag name="KSO_WM_TEMPLATE_CATEGORY" val="custom"/>
  <p:tag name="KSO_WM_TEMPLATE_INDEX" val="20233405"/>
</p:tagLst>
</file>

<file path=ppt/tags/tag366.xml><?xml version="1.0" encoding="utf-8"?>
<p:tagLst xmlns:p="http://schemas.openxmlformats.org/presentationml/2006/main">
  <p:tag name="KSO_WM_UNIT_VALUE" val="1904*130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55_1*d*1"/>
  <p:tag name="KSO_WM_TEMPLATE_CATEGORY" val="custom"/>
  <p:tag name="KSO_WM_TEMPLATE_INDEX" val="20238255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USESOURCEFORMAT_APPLY" val="0"/>
</p:tagLst>
</file>

<file path=ppt/tags/tag3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55"/>
  <p:tag name="KSO_WM_UNIT_ID" val="custom20238255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36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1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1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3.0"/>
  <p:tag name="KSO_WM_BEAUTIFY_FLAG" val="#wm#"/>
</p:tagLst>
</file>

<file path=ppt/tags/tag37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6_1*l_h_i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37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6_1*l_h_a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37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6_1*l_h_i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37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54.40503937007874,&quot;top&quot;:134.91622193824588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6_1*l_h_f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7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54.7646*136.5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55"/>
  <p:tag name="KSO_WM_TEMPLATE_SUBCATEGORY" val="0"/>
  <p:tag name="KSO_WM_SLIDE_INDEX" val="1"/>
  <p:tag name="KSO_WM_TAG_VERSION" val="3.0"/>
  <p:tag name="KSO_WM_SLIDE_ID" val="custom20238255_1"/>
  <p:tag name="KSO_WM_SLIDE_ITEM_CNT" val="3"/>
</p:tagLst>
</file>

<file path=ppt/tags/tag3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3405_9*a*1"/>
  <p:tag name="KSO_WM_TEMPLATE_CATEGORY" val="custom"/>
  <p:tag name="KSO_WM_TEMPLATE_INDEX" val="20233405"/>
  <p:tag name="KSO_WM_UNIT_LAYERLEVEL" val="1"/>
  <p:tag name="KSO_WM_TAG_VERSION" val="3.0"/>
  <p:tag name="KSO_WM_BEAUTIFY_FLAG" val="#wm#"/>
  <p:tag name="KSO_WM_UNIT_PRESET_TEXT" val="THANK YOU"/>
</p:tagLst>
</file>

<file path=ppt/tags/tag376.xml><?xml version="1.0" encoding="utf-8"?>
<p:tagLst xmlns:p="http://schemas.openxmlformats.org/presentationml/2006/main">
  <p:tag name="KSO_WM_SPECIAL_SOURCE" val="bdnull"/>
  <p:tag name="KSO_WM_SLIDE_CONTENT_AREA" val="{&quot;left&quot;:&quot;194.75&quot;,&quot;top&quot;:&quot;89.2&quot;,&quot;width&quot;:&quot;570.55&quot;,&quot;height&quot;:&quot;279.45&quot;}"/>
  <p:tag name="KSO_WM_SLIDE_ID" val="custom20233405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255"/>
  <p:tag name="KSO_WM_SLIDE_LAYOUT" val="a_f"/>
  <p:tag name="KSO_WM_SLIDE_LAYOUT_CNT" val="1_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4*i*7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4*i*8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4*i*9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4*i*10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SUBTYPE" val="a"/>
  <p:tag name="KSO_WM_UNIT_PRESET_TEXT" val="单击此处编辑母版文本样式&#10;第二级&#10;第三级&#10;第四级&#10;第五级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1*i*4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05"/>
</p:tagLst>
</file>

<file path=ppt/tags/tag92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05"/>
</p:tagLst>
</file>

<file path=ppt/tags/tag9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自定义 15">
      <a:dk1>
        <a:srgbClr val="000000"/>
      </a:dk1>
      <a:lt1>
        <a:srgbClr val="FFFFFF"/>
      </a:lt1>
      <a:dk2>
        <a:srgbClr val="001A54"/>
      </a:dk2>
      <a:lt2>
        <a:srgbClr val="D4E1FE"/>
      </a:lt2>
      <a:accent1>
        <a:srgbClr val="6292F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4246</Words>
  <Application>WPS Presentation</Application>
  <PresentationFormat>Widescreen</PresentationFormat>
  <Paragraphs>240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22</vt:i4>
      </vt:variant>
    </vt:vector>
  </HeadingPairs>
  <TitlesOfParts>
    <vt:vector size="44" baseType="lpstr">
      <vt:lpstr>Arial</vt:lpstr>
      <vt:lpstr>SimSun</vt:lpstr>
      <vt:lpstr>Wingdings</vt:lpstr>
      <vt:lpstr>Lato</vt:lpstr>
      <vt:lpstr>Segoe Print</vt:lpstr>
      <vt:lpstr>Manrope ExtraBold</vt:lpstr>
      <vt:lpstr>Wingdings</vt:lpstr>
      <vt:lpstr>Microsoft YaHei</vt:lpstr>
      <vt:lpstr>Arial Unicode MS</vt:lpstr>
      <vt:lpstr>Calibri</vt:lpstr>
      <vt:lpstr>Calibri Light</vt:lpstr>
      <vt:lpstr>Crimson Text SemiBold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Langualiser Project Planning</vt:lpstr>
      <vt:lpstr>Contents </vt:lpstr>
      <vt:lpstr>Introduction</vt:lpstr>
      <vt:lpstr>Overview of Langualiser Project</vt:lpstr>
      <vt:lpstr>Mission and Vision of Robust Learning Ltd.</vt:lpstr>
      <vt:lpstr>Available Languages</vt:lpstr>
      <vt:lpstr>English Language Module</vt:lpstr>
      <vt:lpstr>Spanish Language Module</vt:lpstr>
      <vt:lpstr>Polish Language Module</vt:lpstr>
      <vt:lpstr>Design Concept</vt:lpstr>
      <vt:lpstr>Bordeaux Purple as Main Color Scheme</vt:lpstr>
      <vt:lpstr>Features</vt:lpstr>
      <vt:lpstr>Interactive Language Lessons</vt:lpstr>
      <vt:lpstr>Vocabulary Building Tools</vt:lpstr>
      <vt:lpstr>Progress Tracking System</vt:lpstr>
      <vt:lpstr>Development Timeline</vt:lpstr>
      <vt:lpstr>Milestones and Deadlines</vt:lpstr>
      <vt:lpstr>Testing and Feedback Phase</vt:lpstr>
      <vt:lpstr>Conclusion</vt:lpstr>
      <vt:lpstr>Summary of Langualiser Project</vt:lpstr>
      <vt:lpstr>Future Expansion Plans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Langualiser Project Planning</dc:title>
  <dc:creator>Camil</dc:creator>
  <cp:lastModifiedBy>Camil</cp:lastModifiedBy>
  <cp:revision>3</cp:revision>
  <dcterms:created xsi:type="dcterms:W3CDTF">2024-08-22T20:45:00Z</dcterms:created>
  <dcterms:modified xsi:type="dcterms:W3CDTF">2024-09-05T15:57:20Z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5F77565EA9DB4B8296B252D1A09984E4_11</vt:lpwstr>
  </property>
  <property fmtid="{D5CDD505-2E9C-101B-9397-08002B2CF9AE}" pid="3" name="KSOProductBuildVer">
    <vt:lpwstr>1045-12.2.0.18165</vt:lpwstr>
  </property>
</Properties>
</file>

<file path=docProps/thumbnail.jpeg>
</file>